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4"/>
  </p:sldMasterIdLst>
  <p:notesMasterIdLst>
    <p:notesMasterId r:id="rId18"/>
  </p:notesMasterIdLst>
  <p:handoutMasterIdLst>
    <p:handoutMasterId r:id="rId19"/>
  </p:handoutMasterIdLst>
  <p:sldIdLst>
    <p:sldId id="256" r:id="rId5"/>
    <p:sldId id="257" r:id="rId6"/>
    <p:sldId id="270" r:id="rId7"/>
    <p:sldId id="261" r:id="rId8"/>
    <p:sldId id="275" r:id="rId9"/>
    <p:sldId id="271" r:id="rId10"/>
    <p:sldId id="273" r:id="rId11"/>
    <p:sldId id="272" r:id="rId12"/>
    <p:sldId id="274" r:id="rId13"/>
    <p:sldId id="267" r:id="rId14"/>
    <p:sldId id="277" r:id="rId15"/>
    <p:sldId id="278" r:id="rId16"/>
    <p:sldId id="269" r:id="rId17"/>
  </p:sldIdLst>
  <p:sldSz cx="12192000" cy="6858000"/>
  <p:notesSz cx="6858000" cy="9144000"/>
  <p:defaultTextStyle>
    <a:defPPr rtl="0">
      <a:defRPr lang="ru-RU"/>
    </a:defPPr>
    <a:lvl1pPr marL="0" algn="l" defTabSz="4572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E3E3E"/>
    <a:srgbClr val="6D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9C7853C-536D-4A76-A0AE-DD22124D55A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84328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3882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Касьяненко Вера Михайловна" userId="468640fa-0f21-4b18-9c38-6e57e6eea067" providerId="ADAL" clId="{BF32CC33-AF8C-4619-A7DD-0AF0CF92F8AB}"/>
    <pc:docChg chg="modSld">
      <pc:chgData name="Касьяненко Вера Михайловна" userId="468640fa-0f21-4b18-9c38-6e57e6eea067" providerId="ADAL" clId="{BF32CC33-AF8C-4619-A7DD-0AF0CF92F8AB}" dt="2022-12-23T10:24:21.529" v="18" actId="20577"/>
      <pc:docMkLst>
        <pc:docMk/>
      </pc:docMkLst>
      <pc:sldChg chg="modSp mod">
        <pc:chgData name="Касьяненко Вера Михайловна" userId="468640fa-0f21-4b18-9c38-6e57e6eea067" providerId="ADAL" clId="{BF32CC33-AF8C-4619-A7DD-0AF0CF92F8AB}" dt="2022-12-23T10:24:21.529" v="18" actId="20577"/>
        <pc:sldMkLst>
          <pc:docMk/>
          <pc:sldMk cId="2394598200" sldId="269"/>
        </pc:sldMkLst>
        <pc:spChg chg="mod">
          <ac:chgData name="Касьяненко Вера Михайловна" userId="468640fa-0f21-4b18-9c38-6e57e6eea067" providerId="ADAL" clId="{BF32CC33-AF8C-4619-A7DD-0AF0CF92F8AB}" dt="2022-12-23T10:24:21.529" v="18" actId="20577"/>
          <ac:spMkLst>
            <pc:docMk/>
            <pc:sldMk cId="2394598200" sldId="269"/>
            <ac:spMk id="4" creationId="{E98DCA46-603B-4178-8707-30E192CE6B8D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8F94448-D702-4870-B956-9D2D08233E51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3" csCatId="accent1" phldr="1"/>
      <dgm:spPr/>
      <dgm:t>
        <a:bodyPr/>
        <a:lstStyle/>
        <a:p>
          <a:endParaRPr lang="ru-RU"/>
        </a:p>
      </dgm:t>
    </dgm:pt>
    <dgm:pt modelId="{A1F18FC9-4CF2-4DCF-9BDA-BBD0E21EA5A8}">
      <dgm:prSet phldrT="[Текст]"/>
      <dgm:spPr/>
      <dgm:t>
        <a:bodyPr/>
        <a:lstStyle/>
        <a:p>
          <a:r>
            <a:rPr lang="ru-RU" b="1" i="0" dirty="0"/>
            <a:t>Налоговая реформа</a:t>
          </a:r>
          <a:endParaRPr lang="ru-RU" dirty="0"/>
        </a:p>
      </dgm:t>
    </dgm:pt>
    <dgm:pt modelId="{66EA8B72-32D2-4A8C-83C1-BA8AFBCCEB67}" type="parTrans" cxnId="{730FA821-BB0F-4AA0-B75A-5E3894A3044F}">
      <dgm:prSet/>
      <dgm:spPr/>
      <dgm:t>
        <a:bodyPr/>
        <a:lstStyle/>
        <a:p>
          <a:endParaRPr lang="ru-RU"/>
        </a:p>
      </dgm:t>
    </dgm:pt>
    <dgm:pt modelId="{B9EF01B0-81FD-4E92-A722-689E8D912366}" type="sibTrans" cxnId="{730FA821-BB0F-4AA0-B75A-5E3894A3044F}">
      <dgm:prSet/>
      <dgm:spPr/>
      <dgm:t>
        <a:bodyPr/>
        <a:lstStyle/>
        <a:p>
          <a:endParaRPr lang="ru-RU"/>
        </a:p>
      </dgm:t>
    </dgm:pt>
    <dgm:pt modelId="{0D51AA46-B65C-4D63-BA6B-8C6D39B6E0DD}">
      <dgm:prSet phldrT="[Текст]"/>
      <dgm:spPr/>
      <dgm:t>
        <a:bodyPr/>
        <a:lstStyle/>
        <a:p>
          <a:r>
            <a:rPr lang="ru-RU" b="1" i="0" dirty="0"/>
            <a:t>Протекционизм</a:t>
          </a:r>
          <a:endParaRPr lang="ru-RU" dirty="0"/>
        </a:p>
      </dgm:t>
    </dgm:pt>
    <dgm:pt modelId="{C3AF90C3-ED66-4EE0-A615-A53C8E928DEE}" type="parTrans" cxnId="{EB8ADB88-4F20-4DC8-AF17-10D8D0D9AC85}">
      <dgm:prSet/>
      <dgm:spPr/>
      <dgm:t>
        <a:bodyPr/>
        <a:lstStyle/>
        <a:p>
          <a:endParaRPr lang="ru-RU"/>
        </a:p>
      </dgm:t>
    </dgm:pt>
    <dgm:pt modelId="{C6CB930A-43E3-488D-A80D-FDCEF49CA881}" type="sibTrans" cxnId="{EB8ADB88-4F20-4DC8-AF17-10D8D0D9AC85}">
      <dgm:prSet/>
      <dgm:spPr/>
      <dgm:t>
        <a:bodyPr/>
        <a:lstStyle/>
        <a:p>
          <a:endParaRPr lang="ru-RU"/>
        </a:p>
      </dgm:t>
    </dgm:pt>
    <dgm:pt modelId="{2A17AC7A-FECA-4CA5-AC5E-9DFD42CB79F9}">
      <dgm:prSet phldrT="[Текст]"/>
      <dgm:spPr/>
      <dgm:t>
        <a:bodyPr/>
        <a:lstStyle/>
        <a:p>
          <a:r>
            <a:rPr lang="ru-RU" b="1" i="0" dirty="0"/>
            <a:t>Винная реформа</a:t>
          </a:r>
        </a:p>
      </dgm:t>
    </dgm:pt>
    <dgm:pt modelId="{CC715878-8F7A-4489-BF7C-4427D1D2817D}" type="parTrans" cxnId="{88037636-7DBF-4EDA-925A-B404DF10B865}">
      <dgm:prSet/>
      <dgm:spPr/>
      <dgm:t>
        <a:bodyPr/>
        <a:lstStyle/>
        <a:p>
          <a:endParaRPr lang="ru-RU"/>
        </a:p>
      </dgm:t>
    </dgm:pt>
    <dgm:pt modelId="{43461115-A85D-4EBE-878A-030B3153D288}" type="sibTrans" cxnId="{88037636-7DBF-4EDA-925A-B404DF10B865}">
      <dgm:prSet/>
      <dgm:spPr/>
      <dgm:t>
        <a:bodyPr/>
        <a:lstStyle/>
        <a:p>
          <a:endParaRPr lang="ru-RU"/>
        </a:p>
      </dgm:t>
    </dgm:pt>
    <dgm:pt modelId="{F15C06C7-43C5-48A5-97E2-BC12033D01E8}">
      <dgm:prSet phldrT="[Текст]"/>
      <dgm:spPr/>
      <dgm:t>
        <a:bodyPr/>
        <a:lstStyle/>
        <a:p>
          <a:r>
            <a:rPr lang="ru-RU" b="1" i="0" dirty="0"/>
            <a:t>Денежная реформа</a:t>
          </a:r>
        </a:p>
      </dgm:t>
    </dgm:pt>
    <dgm:pt modelId="{AD502D2D-A479-46F1-B71A-B661507AB82D}" type="parTrans" cxnId="{EEACBA8E-D935-43D1-AEDC-04060A2C025D}">
      <dgm:prSet/>
      <dgm:spPr/>
      <dgm:t>
        <a:bodyPr/>
        <a:lstStyle/>
        <a:p>
          <a:endParaRPr lang="ru-RU"/>
        </a:p>
      </dgm:t>
    </dgm:pt>
    <dgm:pt modelId="{CAF3EC26-A50E-4920-B127-A7465B8E023D}" type="sibTrans" cxnId="{EEACBA8E-D935-43D1-AEDC-04060A2C025D}">
      <dgm:prSet/>
      <dgm:spPr/>
      <dgm:t>
        <a:bodyPr/>
        <a:lstStyle/>
        <a:p>
          <a:endParaRPr lang="ru-RU"/>
        </a:p>
      </dgm:t>
    </dgm:pt>
    <dgm:pt modelId="{AAAF72E6-B29C-4959-872A-7116706738E2}">
      <dgm:prSet phldrT="[Текст]"/>
      <dgm:spPr/>
      <dgm:t>
        <a:bodyPr/>
        <a:lstStyle/>
        <a:p>
          <a:r>
            <a:rPr lang="ru-RU" b="1" i="0" dirty="0"/>
            <a:t>Реформы в железнодорожном хозяйстве</a:t>
          </a:r>
        </a:p>
      </dgm:t>
    </dgm:pt>
    <dgm:pt modelId="{A0709917-A6E9-4A0B-BA92-F50FE4DDB5D2}" type="parTrans" cxnId="{716B03F7-9809-4809-ADD0-47570E02DBD0}">
      <dgm:prSet/>
      <dgm:spPr/>
      <dgm:t>
        <a:bodyPr/>
        <a:lstStyle/>
        <a:p>
          <a:endParaRPr lang="ru-RU"/>
        </a:p>
      </dgm:t>
    </dgm:pt>
    <dgm:pt modelId="{F1FDD9D8-1D8A-4E5D-8FC8-59A7A6EC73B5}" type="sibTrans" cxnId="{716B03F7-9809-4809-ADD0-47570E02DBD0}">
      <dgm:prSet/>
      <dgm:spPr/>
      <dgm:t>
        <a:bodyPr/>
        <a:lstStyle/>
        <a:p>
          <a:endParaRPr lang="ru-RU"/>
        </a:p>
      </dgm:t>
    </dgm:pt>
    <dgm:pt modelId="{F6773DA1-2786-4007-B7B5-78E0C88D285E}" type="pres">
      <dgm:prSet presAssocID="{F8F94448-D702-4870-B956-9D2D08233E51}" presName="Name0" presStyleCnt="0">
        <dgm:presLayoutVars>
          <dgm:chMax val="7"/>
          <dgm:chPref val="7"/>
          <dgm:dir/>
        </dgm:presLayoutVars>
      </dgm:prSet>
      <dgm:spPr/>
    </dgm:pt>
    <dgm:pt modelId="{85B18FFF-C98D-4B56-9D2F-00ADDE455838}" type="pres">
      <dgm:prSet presAssocID="{F8F94448-D702-4870-B956-9D2D08233E51}" presName="Name1" presStyleCnt="0"/>
      <dgm:spPr/>
    </dgm:pt>
    <dgm:pt modelId="{E3F462C9-15C2-42C1-9DFF-EC53B7B3FEE0}" type="pres">
      <dgm:prSet presAssocID="{F8F94448-D702-4870-B956-9D2D08233E51}" presName="cycle" presStyleCnt="0"/>
      <dgm:spPr/>
    </dgm:pt>
    <dgm:pt modelId="{5F148A88-4BC2-4BA0-93C1-EA57CC6090B8}" type="pres">
      <dgm:prSet presAssocID="{F8F94448-D702-4870-B956-9D2D08233E51}" presName="srcNode" presStyleLbl="node1" presStyleIdx="0" presStyleCnt="5"/>
      <dgm:spPr/>
    </dgm:pt>
    <dgm:pt modelId="{6836D110-F95C-4570-8AA8-62B3C38FC858}" type="pres">
      <dgm:prSet presAssocID="{F8F94448-D702-4870-B956-9D2D08233E51}" presName="conn" presStyleLbl="parChTrans1D2" presStyleIdx="0" presStyleCnt="1"/>
      <dgm:spPr/>
    </dgm:pt>
    <dgm:pt modelId="{B1A66EDF-2E0F-4F67-8123-2084AFF728FD}" type="pres">
      <dgm:prSet presAssocID="{F8F94448-D702-4870-B956-9D2D08233E51}" presName="extraNode" presStyleLbl="node1" presStyleIdx="0" presStyleCnt="5"/>
      <dgm:spPr/>
    </dgm:pt>
    <dgm:pt modelId="{0630B0F7-BE7D-4D06-9616-0D87C843C256}" type="pres">
      <dgm:prSet presAssocID="{F8F94448-D702-4870-B956-9D2D08233E51}" presName="dstNode" presStyleLbl="node1" presStyleIdx="0" presStyleCnt="5"/>
      <dgm:spPr/>
    </dgm:pt>
    <dgm:pt modelId="{B393CECB-C1AB-4EFD-9B21-A3A859BCDBED}" type="pres">
      <dgm:prSet presAssocID="{A1F18FC9-4CF2-4DCF-9BDA-BBD0E21EA5A8}" presName="text_1" presStyleLbl="node1" presStyleIdx="0" presStyleCnt="5">
        <dgm:presLayoutVars>
          <dgm:bulletEnabled val="1"/>
        </dgm:presLayoutVars>
      </dgm:prSet>
      <dgm:spPr/>
    </dgm:pt>
    <dgm:pt modelId="{FCB124B8-8EDE-4625-9055-9FFF63C431DE}" type="pres">
      <dgm:prSet presAssocID="{A1F18FC9-4CF2-4DCF-9BDA-BBD0E21EA5A8}" presName="accent_1" presStyleCnt="0"/>
      <dgm:spPr/>
    </dgm:pt>
    <dgm:pt modelId="{A81C4FA5-A188-4C02-9410-EC23F4B65CA6}" type="pres">
      <dgm:prSet presAssocID="{A1F18FC9-4CF2-4DCF-9BDA-BBD0E21EA5A8}" presName="accentRepeatNode" presStyleLbl="solidFgAcc1" presStyleIdx="0" presStyleCnt="5"/>
      <dgm:spPr/>
    </dgm:pt>
    <dgm:pt modelId="{1FDB92DF-BED3-42F6-83DC-945265057646}" type="pres">
      <dgm:prSet presAssocID="{0D51AA46-B65C-4D63-BA6B-8C6D39B6E0DD}" presName="text_2" presStyleLbl="node1" presStyleIdx="1" presStyleCnt="5">
        <dgm:presLayoutVars>
          <dgm:bulletEnabled val="1"/>
        </dgm:presLayoutVars>
      </dgm:prSet>
      <dgm:spPr/>
    </dgm:pt>
    <dgm:pt modelId="{21895C95-C800-4B6A-A132-13C35C58A397}" type="pres">
      <dgm:prSet presAssocID="{0D51AA46-B65C-4D63-BA6B-8C6D39B6E0DD}" presName="accent_2" presStyleCnt="0"/>
      <dgm:spPr/>
    </dgm:pt>
    <dgm:pt modelId="{D6A8C309-DA41-4792-8B88-93DC335C076F}" type="pres">
      <dgm:prSet presAssocID="{0D51AA46-B65C-4D63-BA6B-8C6D39B6E0DD}" presName="accentRepeatNode" presStyleLbl="solidFgAcc1" presStyleIdx="1" presStyleCnt="5"/>
      <dgm:spPr/>
    </dgm:pt>
    <dgm:pt modelId="{5F172313-8BE7-4FDB-82E9-CDC05924224B}" type="pres">
      <dgm:prSet presAssocID="{2A17AC7A-FECA-4CA5-AC5E-9DFD42CB79F9}" presName="text_3" presStyleLbl="node1" presStyleIdx="2" presStyleCnt="5">
        <dgm:presLayoutVars>
          <dgm:bulletEnabled val="1"/>
        </dgm:presLayoutVars>
      </dgm:prSet>
      <dgm:spPr/>
    </dgm:pt>
    <dgm:pt modelId="{2CB409E3-27F0-42F1-A4EB-4C7DB4FA461B}" type="pres">
      <dgm:prSet presAssocID="{2A17AC7A-FECA-4CA5-AC5E-9DFD42CB79F9}" presName="accent_3" presStyleCnt="0"/>
      <dgm:spPr/>
    </dgm:pt>
    <dgm:pt modelId="{4D1915C7-807D-490A-A65C-5EB222881231}" type="pres">
      <dgm:prSet presAssocID="{2A17AC7A-FECA-4CA5-AC5E-9DFD42CB79F9}" presName="accentRepeatNode" presStyleLbl="solidFgAcc1" presStyleIdx="2" presStyleCnt="5"/>
      <dgm:spPr/>
    </dgm:pt>
    <dgm:pt modelId="{D6E3C0E1-E93C-45E1-A2AF-EEF45AD57328}" type="pres">
      <dgm:prSet presAssocID="{F15C06C7-43C5-48A5-97E2-BC12033D01E8}" presName="text_4" presStyleLbl="node1" presStyleIdx="3" presStyleCnt="5">
        <dgm:presLayoutVars>
          <dgm:bulletEnabled val="1"/>
        </dgm:presLayoutVars>
      </dgm:prSet>
      <dgm:spPr/>
    </dgm:pt>
    <dgm:pt modelId="{EF1A7121-EA44-47A3-9CE7-BB1C87993672}" type="pres">
      <dgm:prSet presAssocID="{F15C06C7-43C5-48A5-97E2-BC12033D01E8}" presName="accent_4" presStyleCnt="0"/>
      <dgm:spPr/>
    </dgm:pt>
    <dgm:pt modelId="{0F731389-30B4-431A-BB36-43FC85BE8F0F}" type="pres">
      <dgm:prSet presAssocID="{F15C06C7-43C5-48A5-97E2-BC12033D01E8}" presName="accentRepeatNode" presStyleLbl="solidFgAcc1" presStyleIdx="3" presStyleCnt="5"/>
      <dgm:spPr/>
    </dgm:pt>
    <dgm:pt modelId="{20DA9410-8D97-45CA-AE6A-EC1180CAE2F3}" type="pres">
      <dgm:prSet presAssocID="{AAAF72E6-B29C-4959-872A-7116706738E2}" presName="text_5" presStyleLbl="node1" presStyleIdx="4" presStyleCnt="5">
        <dgm:presLayoutVars>
          <dgm:bulletEnabled val="1"/>
        </dgm:presLayoutVars>
      </dgm:prSet>
      <dgm:spPr/>
    </dgm:pt>
    <dgm:pt modelId="{49F25C57-BD1A-4F0C-9956-0B155608D96A}" type="pres">
      <dgm:prSet presAssocID="{AAAF72E6-B29C-4959-872A-7116706738E2}" presName="accent_5" presStyleCnt="0"/>
      <dgm:spPr/>
    </dgm:pt>
    <dgm:pt modelId="{831243C9-64BF-4C68-B03A-3272B665F94B}" type="pres">
      <dgm:prSet presAssocID="{AAAF72E6-B29C-4959-872A-7116706738E2}" presName="accentRepeatNode" presStyleLbl="solidFgAcc1" presStyleIdx="4" presStyleCnt="5"/>
      <dgm:spPr/>
    </dgm:pt>
  </dgm:ptLst>
  <dgm:cxnLst>
    <dgm:cxn modelId="{6B318213-5AA9-4C26-8DD5-51773F3820AF}" type="presOf" srcId="{AAAF72E6-B29C-4959-872A-7116706738E2}" destId="{20DA9410-8D97-45CA-AE6A-EC1180CAE2F3}" srcOrd="0" destOrd="0" presId="urn:microsoft.com/office/officeart/2008/layout/VerticalCurvedList"/>
    <dgm:cxn modelId="{69F9931A-AFA1-4EFF-8148-0E61FA0E9DD0}" type="presOf" srcId="{F15C06C7-43C5-48A5-97E2-BC12033D01E8}" destId="{D6E3C0E1-E93C-45E1-A2AF-EEF45AD57328}" srcOrd="0" destOrd="0" presId="urn:microsoft.com/office/officeart/2008/layout/VerticalCurvedList"/>
    <dgm:cxn modelId="{730FA821-BB0F-4AA0-B75A-5E3894A3044F}" srcId="{F8F94448-D702-4870-B956-9D2D08233E51}" destId="{A1F18FC9-4CF2-4DCF-9BDA-BBD0E21EA5A8}" srcOrd="0" destOrd="0" parTransId="{66EA8B72-32D2-4A8C-83C1-BA8AFBCCEB67}" sibTransId="{B9EF01B0-81FD-4E92-A722-689E8D912366}"/>
    <dgm:cxn modelId="{424AD725-EB97-4EC6-A7D8-E78D1F1339AD}" type="presOf" srcId="{2A17AC7A-FECA-4CA5-AC5E-9DFD42CB79F9}" destId="{5F172313-8BE7-4FDB-82E9-CDC05924224B}" srcOrd="0" destOrd="0" presId="urn:microsoft.com/office/officeart/2008/layout/VerticalCurvedList"/>
    <dgm:cxn modelId="{88037636-7DBF-4EDA-925A-B404DF10B865}" srcId="{F8F94448-D702-4870-B956-9D2D08233E51}" destId="{2A17AC7A-FECA-4CA5-AC5E-9DFD42CB79F9}" srcOrd="2" destOrd="0" parTransId="{CC715878-8F7A-4489-BF7C-4427D1D2817D}" sibTransId="{43461115-A85D-4EBE-878A-030B3153D288}"/>
    <dgm:cxn modelId="{EB8ADB88-4F20-4DC8-AF17-10D8D0D9AC85}" srcId="{F8F94448-D702-4870-B956-9D2D08233E51}" destId="{0D51AA46-B65C-4D63-BA6B-8C6D39B6E0DD}" srcOrd="1" destOrd="0" parTransId="{C3AF90C3-ED66-4EE0-A615-A53C8E928DEE}" sibTransId="{C6CB930A-43E3-488D-A80D-FDCEF49CA881}"/>
    <dgm:cxn modelId="{EEACBA8E-D935-43D1-AEDC-04060A2C025D}" srcId="{F8F94448-D702-4870-B956-9D2D08233E51}" destId="{F15C06C7-43C5-48A5-97E2-BC12033D01E8}" srcOrd="3" destOrd="0" parTransId="{AD502D2D-A479-46F1-B71A-B661507AB82D}" sibTransId="{CAF3EC26-A50E-4920-B127-A7465B8E023D}"/>
    <dgm:cxn modelId="{83D3B996-5283-4C3D-8672-D98FAED67C5D}" type="presOf" srcId="{B9EF01B0-81FD-4E92-A722-689E8D912366}" destId="{6836D110-F95C-4570-8AA8-62B3C38FC858}" srcOrd="0" destOrd="0" presId="urn:microsoft.com/office/officeart/2008/layout/VerticalCurvedList"/>
    <dgm:cxn modelId="{95626B9E-F13D-4F32-9E47-C14E8D9E886C}" type="presOf" srcId="{A1F18FC9-4CF2-4DCF-9BDA-BBD0E21EA5A8}" destId="{B393CECB-C1AB-4EFD-9B21-A3A859BCDBED}" srcOrd="0" destOrd="0" presId="urn:microsoft.com/office/officeart/2008/layout/VerticalCurvedList"/>
    <dgm:cxn modelId="{3E53B1BA-27F7-400E-ACE4-F3BAA9DD5878}" type="presOf" srcId="{F8F94448-D702-4870-B956-9D2D08233E51}" destId="{F6773DA1-2786-4007-B7B5-78E0C88D285E}" srcOrd="0" destOrd="0" presId="urn:microsoft.com/office/officeart/2008/layout/VerticalCurvedList"/>
    <dgm:cxn modelId="{716B03F7-9809-4809-ADD0-47570E02DBD0}" srcId="{F8F94448-D702-4870-B956-9D2D08233E51}" destId="{AAAF72E6-B29C-4959-872A-7116706738E2}" srcOrd="4" destOrd="0" parTransId="{A0709917-A6E9-4A0B-BA92-F50FE4DDB5D2}" sibTransId="{F1FDD9D8-1D8A-4E5D-8FC8-59A7A6EC73B5}"/>
    <dgm:cxn modelId="{71C7FAFD-AF91-4525-9CE1-D74076F10771}" type="presOf" srcId="{0D51AA46-B65C-4D63-BA6B-8C6D39B6E0DD}" destId="{1FDB92DF-BED3-42F6-83DC-945265057646}" srcOrd="0" destOrd="0" presId="urn:microsoft.com/office/officeart/2008/layout/VerticalCurvedList"/>
    <dgm:cxn modelId="{8F81A4B6-0B68-4C0B-BCC7-1184A100DDFF}" type="presParOf" srcId="{F6773DA1-2786-4007-B7B5-78E0C88D285E}" destId="{85B18FFF-C98D-4B56-9D2F-00ADDE455838}" srcOrd="0" destOrd="0" presId="urn:microsoft.com/office/officeart/2008/layout/VerticalCurvedList"/>
    <dgm:cxn modelId="{4A303421-1227-4AF0-9C38-FBDCD10B6F09}" type="presParOf" srcId="{85B18FFF-C98D-4B56-9D2F-00ADDE455838}" destId="{E3F462C9-15C2-42C1-9DFF-EC53B7B3FEE0}" srcOrd="0" destOrd="0" presId="urn:microsoft.com/office/officeart/2008/layout/VerticalCurvedList"/>
    <dgm:cxn modelId="{7D9782B9-16E4-465B-A9EA-260612724D48}" type="presParOf" srcId="{E3F462C9-15C2-42C1-9DFF-EC53B7B3FEE0}" destId="{5F148A88-4BC2-4BA0-93C1-EA57CC6090B8}" srcOrd="0" destOrd="0" presId="urn:microsoft.com/office/officeart/2008/layout/VerticalCurvedList"/>
    <dgm:cxn modelId="{73DBC432-5C13-43A8-8E94-2AEDE37BC7C8}" type="presParOf" srcId="{E3F462C9-15C2-42C1-9DFF-EC53B7B3FEE0}" destId="{6836D110-F95C-4570-8AA8-62B3C38FC858}" srcOrd="1" destOrd="0" presId="urn:microsoft.com/office/officeart/2008/layout/VerticalCurvedList"/>
    <dgm:cxn modelId="{BED37C76-4B05-4428-BC66-CB866636B1C6}" type="presParOf" srcId="{E3F462C9-15C2-42C1-9DFF-EC53B7B3FEE0}" destId="{B1A66EDF-2E0F-4F67-8123-2084AFF728FD}" srcOrd="2" destOrd="0" presId="urn:microsoft.com/office/officeart/2008/layout/VerticalCurvedList"/>
    <dgm:cxn modelId="{EEBE7259-FEF6-493C-A184-751F44EFFD4B}" type="presParOf" srcId="{E3F462C9-15C2-42C1-9DFF-EC53B7B3FEE0}" destId="{0630B0F7-BE7D-4D06-9616-0D87C843C256}" srcOrd="3" destOrd="0" presId="urn:microsoft.com/office/officeart/2008/layout/VerticalCurvedList"/>
    <dgm:cxn modelId="{673F808E-E4A3-4C94-9D88-C3AF45FD5B53}" type="presParOf" srcId="{85B18FFF-C98D-4B56-9D2F-00ADDE455838}" destId="{B393CECB-C1AB-4EFD-9B21-A3A859BCDBED}" srcOrd="1" destOrd="0" presId="urn:microsoft.com/office/officeart/2008/layout/VerticalCurvedList"/>
    <dgm:cxn modelId="{5E25BE65-45E7-4D03-B8DD-A43E97719A68}" type="presParOf" srcId="{85B18FFF-C98D-4B56-9D2F-00ADDE455838}" destId="{FCB124B8-8EDE-4625-9055-9FFF63C431DE}" srcOrd="2" destOrd="0" presId="urn:microsoft.com/office/officeart/2008/layout/VerticalCurvedList"/>
    <dgm:cxn modelId="{F89BD03F-C71A-4224-92CF-6C989288782E}" type="presParOf" srcId="{FCB124B8-8EDE-4625-9055-9FFF63C431DE}" destId="{A81C4FA5-A188-4C02-9410-EC23F4B65CA6}" srcOrd="0" destOrd="0" presId="urn:microsoft.com/office/officeart/2008/layout/VerticalCurvedList"/>
    <dgm:cxn modelId="{E5B55004-A95E-471E-8923-D024B7CE4F98}" type="presParOf" srcId="{85B18FFF-C98D-4B56-9D2F-00ADDE455838}" destId="{1FDB92DF-BED3-42F6-83DC-945265057646}" srcOrd="3" destOrd="0" presId="urn:microsoft.com/office/officeart/2008/layout/VerticalCurvedList"/>
    <dgm:cxn modelId="{C6F1D09D-D848-459A-ADC7-11177F6C495D}" type="presParOf" srcId="{85B18FFF-C98D-4B56-9D2F-00ADDE455838}" destId="{21895C95-C800-4B6A-A132-13C35C58A397}" srcOrd="4" destOrd="0" presId="urn:microsoft.com/office/officeart/2008/layout/VerticalCurvedList"/>
    <dgm:cxn modelId="{37600938-90E8-4116-82B6-E6D49D521CDA}" type="presParOf" srcId="{21895C95-C800-4B6A-A132-13C35C58A397}" destId="{D6A8C309-DA41-4792-8B88-93DC335C076F}" srcOrd="0" destOrd="0" presId="urn:microsoft.com/office/officeart/2008/layout/VerticalCurvedList"/>
    <dgm:cxn modelId="{5A71FD99-6499-42B9-BDB0-5F11589DA901}" type="presParOf" srcId="{85B18FFF-C98D-4B56-9D2F-00ADDE455838}" destId="{5F172313-8BE7-4FDB-82E9-CDC05924224B}" srcOrd="5" destOrd="0" presId="urn:microsoft.com/office/officeart/2008/layout/VerticalCurvedList"/>
    <dgm:cxn modelId="{9EE5C4FF-DE41-4568-9493-BA4A8564B098}" type="presParOf" srcId="{85B18FFF-C98D-4B56-9D2F-00ADDE455838}" destId="{2CB409E3-27F0-42F1-A4EB-4C7DB4FA461B}" srcOrd="6" destOrd="0" presId="urn:microsoft.com/office/officeart/2008/layout/VerticalCurvedList"/>
    <dgm:cxn modelId="{858AF9D2-E2FD-42A6-A1C8-09E986BB5467}" type="presParOf" srcId="{2CB409E3-27F0-42F1-A4EB-4C7DB4FA461B}" destId="{4D1915C7-807D-490A-A65C-5EB222881231}" srcOrd="0" destOrd="0" presId="urn:microsoft.com/office/officeart/2008/layout/VerticalCurvedList"/>
    <dgm:cxn modelId="{20CD1BFD-9D8D-4C14-8547-DB31AE9782B1}" type="presParOf" srcId="{85B18FFF-C98D-4B56-9D2F-00ADDE455838}" destId="{D6E3C0E1-E93C-45E1-A2AF-EEF45AD57328}" srcOrd="7" destOrd="0" presId="urn:microsoft.com/office/officeart/2008/layout/VerticalCurvedList"/>
    <dgm:cxn modelId="{D3FF631C-6B4B-4FF1-B2FF-1E8011699034}" type="presParOf" srcId="{85B18FFF-C98D-4B56-9D2F-00ADDE455838}" destId="{EF1A7121-EA44-47A3-9CE7-BB1C87993672}" srcOrd="8" destOrd="0" presId="urn:microsoft.com/office/officeart/2008/layout/VerticalCurvedList"/>
    <dgm:cxn modelId="{7B985FA7-2695-4E19-9626-B4770F24EA11}" type="presParOf" srcId="{EF1A7121-EA44-47A3-9CE7-BB1C87993672}" destId="{0F731389-30B4-431A-BB36-43FC85BE8F0F}" srcOrd="0" destOrd="0" presId="urn:microsoft.com/office/officeart/2008/layout/VerticalCurvedList"/>
    <dgm:cxn modelId="{C3CF351A-6A9A-4466-B492-E7F5706DF5D6}" type="presParOf" srcId="{85B18FFF-C98D-4B56-9D2F-00ADDE455838}" destId="{20DA9410-8D97-45CA-AE6A-EC1180CAE2F3}" srcOrd="9" destOrd="0" presId="urn:microsoft.com/office/officeart/2008/layout/VerticalCurvedList"/>
    <dgm:cxn modelId="{317F94F4-8126-484D-B00A-D4BE5D02B3F1}" type="presParOf" srcId="{85B18FFF-C98D-4B56-9D2F-00ADDE455838}" destId="{49F25C57-BD1A-4F0C-9956-0B155608D96A}" srcOrd="10" destOrd="0" presId="urn:microsoft.com/office/officeart/2008/layout/VerticalCurvedList"/>
    <dgm:cxn modelId="{36410F3E-A890-47DC-972F-7B7A32F5A89A}" type="presParOf" srcId="{49F25C57-BD1A-4F0C-9956-0B155608D96A}" destId="{831243C9-64BF-4C68-B03A-3272B665F94B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836D110-F95C-4570-8AA8-62B3C38FC858}">
      <dsp:nvSpPr>
        <dsp:cNvPr id="0" name=""/>
        <dsp:cNvSpPr/>
      </dsp:nvSpPr>
      <dsp:spPr>
        <a:xfrm>
          <a:off x="-5547743" y="-849351"/>
          <a:ext cx="6605395" cy="6605395"/>
        </a:xfrm>
        <a:prstGeom prst="blockArc">
          <a:avLst>
            <a:gd name="adj1" fmla="val 18900000"/>
            <a:gd name="adj2" fmla="val 2700000"/>
            <a:gd name="adj3" fmla="val 327"/>
          </a:avLst>
        </a:prstGeom>
        <a:noFill/>
        <a:ln w="15875" cap="rnd" cmpd="sng" algn="ctr">
          <a:solidFill>
            <a:schemeClr val="accent1">
              <a:tint val="99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393CECB-C1AB-4EFD-9B21-A3A859BCDBED}">
      <dsp:nvSpPr>
        <dsp:cNvPr id="0" name=""/>
        <dsp:cNvSpPr/>
      </dsp:nvSpPr>
      <dsp:spPr>
        <a:xfrm>
          <a:off x="462408" y="306570"/>
          <a:ext cx="8230540" cy="613532"/>
        </a:xfrm>
        <a:prstGeom prst="rect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6992" tIns="71120" rIns="71120" bIns="7112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800" b="1" i="0" kern="1200" dirty="0"/>
            <a:t>Налоговая реформа</a:t>
          </a:r>
          <a:endParaRPr lang="ru-RU" sz="2800" kern="1200" dirty="0"/>
        </a:p>
      </dsp:txBody>
      <dsp:txXfrm>
        <a:off x="462408" y="306570"/>
        <a:ext cx="8230540" cy="613532"/>
      </dsp:txXfrm>
    </dsp:sp>
    <dsp:sp modelId="{A81C4FA5-A188-4C02-9410-EC23F4B65CA6}">
      <dsp:nvSpPr>
        <dsp:cNvPr id="0" name=""/>
        <dsp:cNvSpPr/>
      </dsp:nvSpPr>
      <dsp:spPr>
        <a:xfrm>
          <a:off x="78950" y="229878"/>
          <a:ext cx="766916" cy="76691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FDB92DF-BED3-42F6-83DC-945265057646}">
      <dsp:nvSpPr>
        <dsp:cNvPr id="0" name=""/>
        <dsp:cNvSpPr/>
      </dsp:nvSpPr>
      <dsp:spPr>
        <a:xfrm>
          <a:off x="902047" y="1226575"/>
          <a:ext cx="7790901" cy="613532"/>
        </a:xfrm>
        <a:prstGeom prst="rect">
          <a:avLst/>
        </a:prstGeom>
        <a:solidFill>
          <a:schemeClr val="accent1">
            <a:shade val="80000"/>
            <a:hueOff val="0"/>
            <a:satOff val="-21919"/>
            <a:lumOff val="10796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6992" tIns="71120" rIns="71120" bIns="7112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800" b="1" i="0" kern="1200" dirty="0"/>
            <a:t>Протекционизм</a:t>
          </a:r>
          <a:endParaRPr lang="ru-RU" sz="2800" kern="1200" dirty="0"/>
        </a:p>
      </dsp:txBody>
      <dsp:txXfrm>
        <a:off x="902047" y="1226575"/>
        <a:ext cx="7790901" cy="613532"/>
      </dsp:txXfrm>
    </dsp:sp>
    <dsp:sp modelId="{D6A8C309-DA41-4792-8B88-93DC335C076F}">
      <dsp:nvSpPr>
        <dsp:cNvPr id="0" name=""/>
        <dsp:cNvSpPr/>
      </dsp:nvSpPr>
      <dsp:spPr>
        <a:xfrm>
          <a:off x="518589" y="1149883"/>
          <a:ext cx="766916" cy="76691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shade val="80000"/>
              <a:hueOff val="0"/>
              <a:satOff val="-21919"/>
              <a:lumOff val="1079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F172313-8BE7-4FDB-82E9-CDC05924224B}">
      <dsp:nvSpPr>
        <dsp:cNvPr id="0" name=""/>
        <dsp:cNvSpPr/>
      </dsp:nvSpPr>
      <dsp:spPr>
        <a:xfrm>
          <a:off x="1036981" y="2146580"/>
          <a:ext cx="7655967" cy="613532"/>
        </a:xfrm>
        <a:prstGeom prst="rect">
          <a:avLst/>
        </a:prstGeom>
        <a:solidFill>
          <a:schemeClr val="accent1">
            <a:shade val="80000"/>
            <a:hueOff val="0"/>
            <a:satOff val="-43838"/>
            <a:lumOff val="21591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6992" tIns="71120" rIns="71120" bIns="7112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800" b="1" i="0" kern="1200" dirty="0"/>
            <a:t>Винная реформа</a:t>
          </a:r>
        </a:p>
      </dsp:txBody>
      <dsp:txXfrm>
        <a:off x="1036981" y="2146580"/>
        <a:ext cx="7655967" cy="613532"/>
      </dsp:txXfrm>
    </dsp:sp>
    <dsp:sp modelId="{4D1915C7-807D-490A-A65C-5EB222881231}">
      <dsp:nvSpPr>
        <dsp:cNvPr id="0" name=""/>
        <dsp:cNvSpPr/>
      </dsp:nvSpPr>
      <dsp:spPr>
        <a:xfrm>
          <a:off x="653523" y="2069888"/>
          <a:ext cx="766916" cy="76691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shade val="80000"/>
              <a:hueOff val="0"/>
              <a:satOff val="-43838"/>
              <a:lumOff val="2159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6E3C0E1-E93C-45E1-A2AF-EEF45AD57328}">
      <dsp:nvSpPr>
        <dsp:cNvPr id="0" name=""/>
        <dsp:cNvSpPr/>
      </dsp:nvSpPr>
      <dsp:spPr>
        <a:xfrm>
          <a:off x="902047" y="3066584"/>
          <a:ext cx="7790901" cy="613532"/>
        </a:xfrm>
        <a:prstGeom prst="rect">
          <a:avLst/>
        </a:prstGeom>
        <a:solidFill>
          <a:schemeClr val="accent1">
            <a:shade val="80000"/>
            <a:hueOff val="0"/>
            <a:satOff val="-65757"/>
            <a:lumOff val="32387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6992" tIns="71120" rIns="71120" bIns="7112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800" b="1" i="0" kern="1200" dirty="0"/>
            <a:t>Денежная реформа</a:t>
          </a:r>
        </a:p>
      </dsp:txBody>
      <dsp:txXfrm>
        <a:off x="902047" y="3066584"/>
        <a:ext cx="7790901" cy="613532"/>
      </dsp:txXfrm>
    </dsp:sp>
    <dsp:sp modelId="{0F731389-30B4-431A-BB36-43FC85BE8F0F}">
      <dsp:nvSpPr>
        <dsp:cNvPr id="0" name=""/>
        <dsp:cNvSpPr/>
      </dsp:nvSpPr>
      <dsp:spPr>
        <a:xfrm>
          <a:off x="518589" y="2989893"/>
          <a:ext cx="766916" cy="76691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shade val="80000"/>
              <a:hueOff val="0"/>
              <a:satOff val="-65757"/>
              <a:lumOff val="3238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0DA9410-8D97-45CA-AE6A-EC1180CAE2F3}">
      <dsp:nvSpPr>
        <dsp:cNvPr id="0" name=""/>
        <dsp:cNvSpPr/>
      </dsp:nvSpPr>
      <dsp:spPr>
        <a:xfrm>
          <a:off x="462408" y="3986589"/>
          <a:ext cx="8230540" cy="613532"/>
        </a:xfrm>
        <a:prstGeom prst="rect">
          <a:avLst/>
        </a:prstGeom>
        <a:solidFill>
          <a:schemeClr val="accent1">
            <a:shade val="80000"/>
            <a:hueOff val="0"/>
            <a:satOff val="-87676"/>
            <a:lumOff val="43182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6992" tIns="71120" rIns="71120" bIns="7112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800" b="1" i="0" kern="1200" dirty="0"/>
            <a:t>Реформы в железнодорожном хозяйстве</a:t>
          </a:r>
        </a:p>
      </dsp:txBody>
      <dsp:txXfrm>
        <a:off x="462408" y="3986589"/>
        <a:ext cx="8230540" cy="613532"/>
      </dsp:txXfrm>
    </dsp:sp>
    <dsp:sp modelId="{831243C9-64BF-4C68-B03A-3272B665F94B}">
      <dsp:nvSpPr>
        <dsp:cNvPr id="0" name=""/>
        <dsp:cNvSpPr/>
      </dsp:nvSpPr>
      <dsp:spPr>
        <a:xfrm>
          <a:off x="78950" y="3909898"/>
          <a:ext cx="766916" cy="76691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shade val="80000"/>
              <a:hueOff val="0"/>
              <a:satOff val="-87676"/>
              <a:lumOff val="4318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73EDD3B8-5E68-48E9-AAB1-5DE570C28ED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ru-RU"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4A897E35-4312-4077-83D3-69953080BC2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ru-RU" sz="1200"/>
            </a:lvl1pPr>
          </a:lstStyle>
          <a:p>
            <a:pPr rtl="0"/>
            <a:fld id="{62404B17-5E12-4800-93A2-50B4BCF228EF}" type="datetime1">
              <a:rPr lang="ru-RU" smtClean="0"/>
              <a:t>23.12.2022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75853C52-2B92-4B9E-86F4-DB78684BEC8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ru-RU" sz="1200"/>
            </a:lvl1pPr>
          </a:lstStyle>
          <a:p>
            <a:pPr rtl="0"/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20E0EA4-BAD2-4335-9446-CA4CCFEC14A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ru-RU" sz="1200"/>
            </a:lvl1pPr>
          </a:lstStyle>
          <a:p>
            <a:pPr rtl="0"/>
            <a:fld id="{BD65BC62-3B36-43F8-8B69-D6E5E743DA31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165184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ru-RU"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ru-RU" sz="1200"/>
            </a:lvl1pPr>
          </a:lstStyle>
          <a:p>
            <a:fld id="{EF24DFF5-B7B6-4D25-962D-EB07A7CAEC05}" type="datetime1">
              <a:rPr lang="ru-RU" smtClean="0"/>
              <a:pPr/>
              <a:t>23.12.2022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ru-RU"/>
            </a:def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ru-RU" sz="1200"/>
            </a:lvl1pPr>
          </a:lstStyle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ru-RU" sz="1200"/>
            </a:lvl1pPr>
          </a:lstStyle>
          <a:p>
            <a:pPr rtl="0"/>
            <a:fld id="{E6AEB063-7F11-4E3B-BA52-07405B1C2D9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629302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Заголовок должен быть конкретным и недвусмысленным. Используйте подзаголовок, чтобы уточнить контекст речи.</a:t>
            </a:r>
          </a:p>
          <a:p>
            <a:pPr rtl="0"/>
            <a:r>
              <a:rPr lang="ru-RU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Цель — привлечь внимание аудитории с помощью цитаты, впечатляющей статистики или факта.  Необязательно привлекать внимание именно к слайду.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E6AEB063-7F11-4E3B-BA52-07405B1C2D95}" type="slidenum">
              <a:rPr lang="ru-RU" smtClean="0"/>
              <a:t>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054555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6AEB063-7F11-4E3B-BA52-07405B1C2D95}" type="slidenum">
              <a:rPr lang="ru-RU" smtClean="0"/>
              <a:t>13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85835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ru-RU"/>
            </a:pPr>
            <a:r>
              <a:rPr lang="ru-RU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 помощью фоновых пунктов можно публиковать сведения, не относящиеся к широко известным или к тем, которые аудитория должна будет понять в контексте доклада.</a:t>
            </a:r>
          </a:p>
          <a:p>
            <a:pPr rtl="0"/>
            <a:r>
              <a:rPr lang="ru-RU" dirty="0"/>
              <a:t>– Не читайте эти основные пункты прямо из PowerPoint, а раскрывайте их значение во время доклада.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E6AEB063-7F11-4E3B-BA52-07405B1C2D95}" type="slidenum">
              <a:rPr lang="ru-RU" smtClean="0"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524013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ru-RU"/>
            </a:pPr>
            <a:r>
              <a:rPr lang="ru-RU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 помощью фоновых пунктов можно публиковать сведения, не относящиеся к широко известным или к тем, которые аудитория должна будет понять в контексте доклада.</a:t>
            </a:r>
          </a:p>
          <a:p>
            <a:pPr rtl="0"/>
            <a:r>
              <a:rPr lang="ru-RU" dirty="0"/>
              <a:t>– Не читайте эти основные пункты прямо из PowerPoint, а раскрывайте их значение во время доклада.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E6AEB063-7F11-4E3B-BA52-07405B1C2D95}" type="slidenum">
              <a:rPr lang="ru-RU" smtClean="0"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363986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Заголовок основного пункта № 1 должен быть четким и лаконичным.  Каждый фрагмент обоснования должен быть представлен в сводном виде для четкости понимания и правильности цитирования.  Не нужно просто читать фрагменты обоснования. При необходимости их следует развить.  </a:t>
            </a:r>
          </a:p>
          <a:p>
            <a:pPr rtl="0"/>
            <a:r>
              <a:rPr lang="ru-RU" dirty="0"/>
              <a:t>[введите заметки для развития мысли]</a:t>
            </a:r>
          </a:p>
          <a:p>
            <a:pPr rtl="0"/>
            <a:r>
              <a:rPr lang="ru-RU" dirty="0"/>
              <a:t>Обязательно должен быть переход ко второму основному пункту и следующему слайду.</a:t>
            </a:r>
          </a:p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E6AEB063-7F11-4E3B-BA52-07405B1C2D95}" type="slidenum">
              <a:rPr lang="ru-RU" smtClean="0"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394520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ru-RU"/>
            </a:pP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В качестве контраргумента нужно привести аргумент, который высказывается против рассматриваемой темы чаще всего.  Цель этого слайда — рассмотреть контраргумент таким образом, чтобы укрепить первоначальную тему.  Обязательно рассмотрите каждый элемент возражения против темы.  При рассмотрении каждого элемента обоснования развивайте мысль, выраженную с помощью текста на слайде.  Не забудьте о переходе к заключительному слайду — к этапу действия.</a:t>
            </a:r>
          </a:p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E6AEB063-7F11-4E3B-BA52-07405B1C2D95}" type="slidenum">
              <a:rPr lang="ru-RU" smtClean="0"/>
              <a:t>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654628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ru-RU"/>
            </a:pP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В качестве контраргумента нужно привести аргумент, который высказывается против рассматриваемой темы чаще всего.  Цель этого слайда — рассмотреть контраргумент таким образом, чтобы укрепить первоначальную тему.  Обязательно рассмотрите каждый элемент возражения против темы.  При рассмотрении каждого элемента обоснования развивайте мысль, выраженную с помощью текста на слайде.  Не забудьте о переходе к заключительному слайду — к этапу действия.</a:t>
            </a:r>
          </a:p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E6AEB063-7F11-4E3B-BA52-07405B1C2D95}" type="slidenum">
              <a:rPr lang="ru-RU" smtClean="0"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515257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ru-RU"/>
            </a:pP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В качестве контраргумента нужно привести аргумент, который высказывается против рассматриваемой темы чаще всего.  Цель этого слайда — рассмотреть контраргумент таким образом, чтобы укрепить первоначальную тему.  Обязательно рассмотрите каждый элемент возражения против темы.  При рассмотрении каждого элемента обоснования развивайте мысль, выраженную с помощью текста на слайде.  Не забудьте о переходе к заключительному слайду — к этапу действия.</a:t>
            </a:r>
          </a:p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E6AEB063-7F11-4E3B-BA52-07405B1C2D95}" type="slidenum">
              <a:rPr lang="ru-RU" smtClean="0"/>
              <a:t>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997343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ru-RU"/>
            </a:pP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В качестве контраргумента нужно привести аргумент, который высказывается против рассматриваемой темы чаще всего.  Цель этого слайда — рассмотреть контраргумент таким образом, чтобы укрепить первоначальную тему.  Обязательно рассмотрите каждый элемент возражения против темы.  При рассмотрении каждого элемента обоснования развивайте мысль, выраженную с помощью текста на слайде.  Не забудьте о переходе к заключительному слайду — к этапу действия.</a:t>
            </a:r>
          </a:p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E6AEB063-7F11-4E3B-BA52-07405B1C2D95}" type="slidenum">
              <a:rPr lang="ru-RU" smtClean="0"/>
              <a:t>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066220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ru-RU"/>
            </a:pP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В качестве контраргумента нужно привести аргумент, который высказывается против рассматриваемой темы чаще всего.  Цель этого слайда — рассмотреть контраргумент таким образом, чтобы укрепить первоначальную тему.  Обязательно рассмотрите каждый элемент возражения против темы.  При рассмотрении каждого элемента обоснования развивайте мысль, выраженную с помощью текста на слайде.  Не забудьте о переходе к заключительному слайду — к этапу действия.</a:t>
            </a:r>
          </a:p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E6AEB063-7F11-4E3B-BA52-07405B1C2D95}" type="slidenum">
              <a:rPr lang="ru-RU" smtClean="0"/>
              <a:t>10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305417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E381388F-6D01-4763-9497-2C5F78AF5477}"/>
              </a:ext>
            </a:extLst>
          </p:cNvPr>
          <p:cNvSpPr/>
          <p:nvPr userDrawn="1"/>
        </p:nvSpPr>
        <p:spPr>
          <a:xfrm>
            <a:off x="0" y="4818185"/>
            <a:ext cx="12192000" cy="20398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noProof="0" dirty="0"/>
          </a:p>
        </p:txBody>
      </p:sp>
      <p:sp>
        <p:nvSpPr>
          <p:cNvPr id="11" name="Полилиния 6"/>
          <p:cNvSpPr/>
          <p:nvPr/>
        </p:nvSpPr>
        <p:spPr bwMode="ltGray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>
            <a:innerShdw blurRad="63500" dist="50800" dir="5400000">
              <a:prstClr val="black">
                <a:alpha val="50000"/>
              </a:prstClr>
            </a:innerShdw>
          </a:effectLst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 rtlCol="0"/>
          <a:lstStyle>
            <a:lvl1pPr algn="ctr">
              <a:defRPr lang="ru-RU" sz="5400" b="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lang="ru-RU" sz="2400">
                <a:solidFill>
                  <a:schemeClr val="tx1"/>
                </a:solidFill>
              </a:defRPr>
            </a:lvl1pPr>
            <a:lvl2pPr marL="457200" indent="0" algn="ctr">
              <a:buNone/>
              <a:defRPr lang="ru-RU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 lang="ru-RU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 lang="ru-RU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 lang="ru-RU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 lang="ru-RU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 lang="ru-RU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 lang="ru-RU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 lang="ru-RU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ru-RU" noProof="0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3ADA0615-70B1-47A3-9B80-0B3D53813ACA}" type="datetime1">
              <a:rPr lang="ru-RU" noProof="0" smtClean="0"/>
              <a:t>23.12.2022</a:t>
            </a:fld>
            <a:endParaRPr lang="ru-RU" noProof="0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A4942799-31AF-4FF8-9D79-C1A3E01FB207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774326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олилиния 7"/>
          <p:cNvSpPr/>
          <p:nvPr/>
        </p:nvSpPr>
        <p:spPr bwMode="ltGray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10000" y="606669"/>
            <a:ext cx="10561418" cy="3813527"/>
          </a:xfrm>
        </p:spPr>
        <p:txBody>
          <a:bodyPr rtlCol="0" anchor="ctr" anchorCtr="0"/>
          <a:lstStyle>
            <a:lvl1pPr algn="ctr">
              <a:defRPr lang="ru-RU" sz="4800" b="0" cap="none"/>
            </a:lvl1pPr>
          </a:lstStyle>
          <a:p>
            <a:pPr rtl="0"/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rtlCol="0" anchor="ctr" anchorCtr="0">
            <a:noAutofit/>
          </a:bodyPr>
          <a:lstStyle>
            <a:lvl1pPr marL="0" indent="0" algn="r">
              <a:buNone/>
              <a:defRPr lang="ru-RU" sz="2800">
                <a:solidFill>
                  <a:schemeClr val="tx1"/>
                </a:solidFill>
              </a:defRPr>
            </a:lvl1pPr>
            <a:lvl2pPr marL="457200" indent="0">
              <a:buNone/>
              <a:defRPr lang="ru-RU"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lang="ru-RU"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lang="ru-RU"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lang="ru-RU"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lang="ru-RU"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lang="ru-RU"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lang="ru-RU"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D4F5D18E-4241-429D-BEDB-6A7415C52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8E7E2490-00F7-40A0-AE9A-35519406E8CA}" type="datetime1">
              <a:rPr lang="ru-RU" noProof="0" smtClean="0"/>
              <a:t>23.12.2022</a:t>
            </a:fld>
            <a:endParaRPr lang="ru-RU" noProof="0" dirty="0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7F5CFD55-6AD5-4B7E-AC33-483174EF1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514D43F5-DCFF-4B29-AC19-0BF28605B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A4942799-31AF-4FF8-9D79-C1A3E01FB207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576405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олилиния 6"/>
          <p:cNvSpPr/>
          <p:nvPr/>
        </p:nvSpPr>
        <p:spPr bwMode="ltGray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ffectLst>
            <a:innerShdw blurRad="63500" dist="50800" dir="5400000">
              <a:prstClr val="black">
                <a:alpha val="50000"/>
              </a:prstClr>
            </a:innerShdw>
          </a:effectLst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 anchor="ctr" anchorCtr="0"/>
          <a:lstStyle>
            <a:lvl1pPr>
              <a:defRPr lang="ru-RU" b="0"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lang="ru-RU" sz="2000" b="0"/>
            </a:lvl1pPr>
            <a:lvl2pPr marL="457200" indent="0">
              <a:buNone/>
              <a:defRPr lang="ru-RU" sz="2000" b="1"/>
            </a:lvl2pPr>
            <a:lvl3pPr marL="914400" indent="0">
              <a:buNone/>
              <a:defRPr lang="ru-RU" sz="1800" b="1"/>
            </a:lvl3pPr>
            <a:lvl4pPr marL="1371600" indent="0">
              <a:buNone/>
              <a:defRPr lang="ru-RU" sz="1600" b="1"/>
            </a:lvl4pPr>
            <a:lvl5pPr marL="1828800" indent="0">
              <a:buNone/>
              <a:defRPr lang="ru-RU" sz="1600" b="1"/>
            </a:lvl5pPr>
            <a:lvl6pPr marL="2286000" indent="0">
              <a:buNone/>
              <a:defRPr lang="ru-RU" sz="1600" b="1"/>
            </a:lvl6pPr>
            <a:lvl7pPr marL="2743200" indent="0">
              <a:buNone/>
              <a:defRPr lang="ru-RU" sz="1600" b="1"/>
            </a:lvl7pPr>
            <a:lvl8pPr marL="3200400" indent="0">
              <a:buNone/>
              <a:defRPr lang="ru-RU" sz="1600" b="1"/>
            </a:lvl8pPr>
            <a:lvl9pPr marL="3657600" indent="0">
              <a:buNone/>
              <a:defRPr lang="ru-RU" sz="1600" b="1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rtlCol="0" anchor="t">
            <a:normAutofit/>
          </a:bodyPr>
          <a:lstStyle>
            <a:defPPr>
              <a:defRPr lang="ru-RU"/>
            </a:def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lang="ru-RU" sz="2000" b="0"/>
            </a:lvl1pPr>
            <a:lvl2pPr marL="457200" indent="0">
              <a:buNone/>
              <a:defRPr lang="ru-RU" sz="2000" b="1"/>
            </a:lvl2pPr>
            <a:lvl3pPr marL="914400" indent="0">
              <a:buNone/>
              <a:defRPr lang="ru-RU" sz="1800" b="1"/>
            </a:lvl3pPr>
            <a:lvl4pPr marL="1371600" indent="0">
              <a:buNone/>
              <a:defRPr lang="ru-RU" sz="1600" b="1"/>
            </a:lvl4pPr>
            <a:lvl5pPr marL="1828800" indent="0">
              <a:buNone/>
              <a:defRPr lang="ru-RU" sz="1600" b="1"/>
            </a:lvl5pPr>
            <a:lvl6pPr marL="2286000" indent="0">
              <a:buNone/>
              <a:defRPr lang="ru-RU" sz="1600" b="1"/>
            </a:lvl6pPr>
            <a:lvl7pPr marL="2743200" indent="0">
              <a:buNone/>
              <a:defRPr lang="ru-RU" sz="1600" b="1"/>
            </a:lvl7pPr>
            <a:lvl8pPr marL="3200400" indent="0">
              <a:buNone/>
              <a:defRPr lang="ru-RU" sz="1600" b="1"/>
            </a:lvl8pPr>
            <a:lvl9pPr marL="3657600" indent="0">
              <a:buNone/>
              <a:defRPr lang="ru-RU" sz="1600" b="1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rtlCol="0" anchor="t">
            <a:normAutofit/>
          </a:bodyPr>
          <a:lstStyle>
            <a:defPPr>
              <a:defRPr lang="ru-RU"/>
            </a:def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11" name="Дата 10">
            <a:extLst>
              <a:ext uri="{FF2B5EF4-FFF2-40B4-BE49-F238E27FC236}">
                <a16:creationId xmlns:a16="http://schemas.microsoft.com/office/drawing/2014/main" id="{B3473E37-6504-470F-92FA-792C3ACA4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12122F47-1781-411F-97F2-7DB4D0E6E3F6}" type="datetime1">
              <a:rPr lang="ru-RU" noProof="0" smtClean="0"/>
              <a:t>23.12.2022</a:t>
            </a:fld>
            <a:endParaRPr lang="ru-RU" noProof="0" dirty="0"/>
          </a:p>
        </p:txBody>
      </p:sp>
      <p:sp>
        <p:nvSpPr>
          <p:cNvPr id="12" name="Нижний колонтитул 11">
            <a:extLst>
              <a:ext uri="{FF2B5EF4-FFF2-40B4-BE49-F238E27FC236}">
                <a16:creationId xmlns:a16="http://schemas.microsoft.com/office/drawing/2014/main" id="{7523DE74-18E2-4EF3-A1FC-8A32CCFE26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51B4AF82-5505-4A7E-AA81-139F21451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A4942799-31AF-4FF8-9D79-C1A3E01FB207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3550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олилиния 6"/>
          <p:cNvSpPr/>
          <p:nvPr/>
        </p:nvSpPr>
        <p:spPr bwMode="ltGray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ffectLst>
            <a:innerShdw blurRad="63500" dist="50800" dir="5400000">
              <a:prstClr val="black">
                <a:alpha val="50000"/>
              </a:prstClr>
            </a:innerShdw>
          </a:effectLst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 anchor="ctr" anchorCtr="0"/>
          <a:lstStyle>
            <a:lvl1pPr>
              <a:defRPr lang="ru-RU" b="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93AF03C3-E3F3-4845-8D9E-9BD2A67670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BCFD6A85-E3E0-4E77-A4D4-FB7BC6459629}" type="datetime1">
              <a:rPr lang="ru-RU" noProof="0" smtClean="0"/>
              <a:t>23.12.2022</a:t>
            </a:fld>
            <a:endParaRPr lang="ru-RU" noProof="0" dirty="0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DB9C7230-29FF-42F2-A662-1BC1D19C5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99EBD02D-5A68-4A14-892F-DE4953F2E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A4942799-31AF-4FF8-9D79-C1A3E01FB207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898126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4">
            <a:extLst>
              <a:ext uri="{FF2B5EF4-FFF2-40B4-BE49-F238E27FC236}">
                <a16:creationId xmlns:a16="http://schemas.microsoft.com/office/drawing/2014/main" id="{F76D14D8-4D13-4DFE-938B-B710F891B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3D592D33-A9D9-4DB5-BF3A-9FDA0DA8938B}" type="datetime1">
              <a:rPr lang="ru-RU" noProof="0" smtClean="0"/>
              <a:t>23.12.2022</a:t>
            </a:fld>
            <a:endParaRPr lang="ru-RU" noProof="0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864B8A5-6021-4208-A587-B45576E66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3C96ABC-E632-4853-B7CC-A2FB4B7CF1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A4942799-31AF-4FF8-9D79-C1A3E01FB207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340365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олилиния 6"/>
          <p:cNvSpPr>
            <a:spLocks noChangeAspect="1"/>
          </p:cNvSpPr>
          <p:nvPr/>
        </p:nvSpPr>
        <p:spPr bwMode="ltGray">
          <a:xfrm>
            <a:off x="1073151" y="446087"/>
            <a:ext cx="3547533" cy="2838449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ffectLst>
            <a:innerShdw blurRad="114300">
              <a:prstClr val="black"/>
            </a:innerShdw>
          </a:effectLst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2576512"/>
          </a:xfrm>
        </p:spPr>
        <p:txBody>
          <a:bodyPr rtlCol="0" anchor="ctr" anchorCtr="0"/>
          <a:lstStyle>
            <a:lvl1pPr algn="l">
              <a:defRPr lang="ru-RU" sz="4000" b="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>
          <a:xfrm>
            <a:off x="4855633" y="446088"/>
            <a:ext cx="6252633" cy="5414963"/>
          </a:xfrm>
        </p:spPr>
        <p:txBody>
          <a:bodyPr rtlCol="0">
            <a:normAutofit/>
          </a:bodyPr>
          <a:lstStyle>
            <a:defPPr>
              <a:defRPr lang="ru-RU"/>
            </a:def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073151" y="3022600"/>
            <a:ext cx="3547533" cy="2838449"/>
          </a:xfrm>
        </p:spPr>
        <p:txBody>
          <a:bodyPr rtlCol="0">
            <a:normAutofit/>
          </a:bodyPr>
          <a:lstStyle>
            <a:lvl1pPr marL="0" indent="0">
              <a:buNone/>
              <a:defRPr lang="ru-RU" sz="2800"/>
            </a:lvl1pPr>
            <a:lvl2pPr marL="457200" indent="0">
              <a:buNone/>
              <a:defRPr lang="ru-RU" sz="1200"/>
            </a:lvl2pPr>
            <a:lvl3pPr marL="914400" indent="0">
              <a:buNone/>
              <a:defRPr lang="ru-RU" sz="1000"/>
            </a:lvl3pPr>
            <a:lvl4pPr marL="1371600" indent="0">
              <a:buNone/>
              <a:defRPr lang="ru-RU" sz="900"/>
            </a:lvl4pPr>
            <a:lvl5pPr marL="1828800" indent="0">
              <a:buNone/>
              <a:defRPr lang="ru-RU" sz="900"/>
            </a:lvl5pPr>
            <a:lvl6pPr marL="2286000" indent="0">
              <a:buNone/>
              <a:defRPr lang="ru-RU" sz="900"/>
            </a:lvl6pPr>
            <a:lvl7pPr marL="2743200" indent="0">
              <a:buNone/>
              <a:defRPr lang="ru-RU" sz="900"/>
            </a:lvl7pPr>
            <a:lvl8pPr marL="3200400" indent="0">
              <a:buNone/>
              <a:defRPr lang="ru-RU" sz="900"/>
            </a:lvl8pPr>
            <a:lvl9pPr marL="3657600" indent="0">
              <a:buNone/>
              <a:defRPr lang="ru-RU" sz="9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8" name="Дата 7">
            <a:extLst>
              <a:ext uri="{FF2B5EF4-FFF2-40B4-BE49-F238E27FC236}">
                <a16:creationId xmlns:a16="http://schemas.microsoft.com/office/drawing/2014/main" id="{CBF97433-9C09-4B71-A1E0-24F75011D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5154350D-3D52-46BD-88C5-9C3847FB31F5}" type="datetime1">
              <a:rPr lang="ru-RU" noProof="0" smtClean="0"/>
              <a:t>23.12.2022</a:t>
            </a:fld>
            <a:endParaRPr lang="ru-RU" noProof="0" dirty="0"/>
          </a:p>
        </p:txBody>
      </p:sp>
      <p:sp>
        <p:nvSpPr>
          <p:cNvPr id="9" name="Нижний колонтитул 8">
            <a:extLst>
              <a:ext uri="{FF2B5EF4-FFF2-40B4-BE49-F238E27FC236}">
                <a16:creationId xmlns:a16="http://schemas.microsoft.com/office/drawing/2014/main" id="{46EDA271-FE91-46E6-ABB5-0A3AD2448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10" name="Номер слайда 9">
            <a:extLst>
              <a:ext uri="{FF2B5EF4-FFF2-40B4-BE49-F238E27FC236}">
                <a16:creationId xmlns:a16="http://schemas.microsoft.com/office/drawing/2014/main" id="{C44DCFF3-B944-4C24-A12C-689D1FF79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A4942799-31AF-4FF8-9D79-C1A3E01FB207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105611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олилиния 6"/>
          <p:cNvSpPr>
            <a:spLocks noChangeAspect="1"/>
          </p:cNvSpPr>
          <p:nvPr/>
        </p:nvSpPr>
        <p:spPr bwMode="ltGray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  <a:effectLst>
            <a:innerShdw blurRad="114300">
              <a:prstClr val="black"/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rtlCol="0" anchor="ctr" anchorCtr="0"/>
          <a:lstStyle>
            <a:lvl1pPr algn="l">
              <a:defRPr lang="ru-RU" sz="4000" b="0" cap="none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853190" y="4443680"/>
            <a:ext cx="5891636" cy="713241"/>
          </a:xfrm>
        </p:spPr>
        <p:txBody>
          <a:bodyPr rtlCol="0" anchor="t">
            <a:noAutofit/>
          </a:bodyPr>
          <a:lstStyle>
            <a:lvl1pPr marL="0" indent="0" algn="l">
              <a:buNone/>
              <a:defRPr lang="ru-RU" sz="1800">
                <a:solidFill>
                  <a:schemeClr val="tx1"/>
                </a:solidFill>
              </a:defRPr>
            </a:lvl1pPr>
            <a:lvl2pPr marL="457200" indent="0">
              <a:buNone/>
              <a:defRPr lang="ru-RU"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lang="ru-RU"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lang="ru-RU"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lang="ru-RU"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lang="ru-RU"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lang="ru-RU"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lang="ru-RU"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9" name="Текст 5"/>
          <p:cNvSpPr>
            <a:spLocks noGrp="1"/>
          </p:cNvSpPr>
          <p:nvPr>
            <p:ph type="body" sz="quarter" idx="16" hasCustomPrompt="1"/>
          </p:nvPr>
        </p:nvSpPr>
        <p:spPr>
          <a:xfrm>
            <a:off x="7574642" y="1081456"/>
            <a:ext cx="3810001" cy="4075465"/>
          </a:xfrm>
        </p:spPr>
        <p:txBody>
          <a:bodyPr rtlCol="0" anchor="t" anchorCtr="0">
            <a:normAutofit/>
          </a:bodyPr>
          <a:lstStyle>
            <a:lvl1pPr marL="0" indent="0" algn="l">
              <a:buFontTx/>
              <a:buNone/>
              <a:defRPr lang="ru-RU" sz="2800"/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7964F81E-11BA-4BB3-AC2C-0A729DC676E6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BAACFC17-7D26-4653-8D99-258018512918}" type="datetime1">
              <a:rPr lang="ru-RU" noProof="0" smtClean="0"/>
              <a:t>23.12.2022</a:t>
            </a:fld>
            <a:endParaRPr lang="ru-RU" noProof="0" dirty="0"/>
          </a:p>
        </p:txBody>
      </p:sp>
      <p:sp>
        <p:nvSpPr>
          <p:cNvPr id="10" name="Нижний колонтитул 9">
            <a:extLst>
              <a:ext uri="{FF2B5EF4-FFF2-40B4-BE49-F238E27FC236}">
                <a16:creationId xmlns:a16="http://schemas.microsoft.com/office/drawing/2014/main" id="{F93A4488-E8DE-4FEB-88F9-B37F95CC838A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11" name="Номер слайда 10">
            <a:extLst>
              <a:ext uri="{FF2B5EF4-FFF2-40B4-BE49-F238E27FC236}">
                <a16:creationId xmlns:a16="http://schemas.microsoft.com/office/drawing/2014/main" id="{DF909D08-1E53-42D5-954B-F61B5083645D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A4942799-31AF-4FF8-9D79-C1A3E01FB207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4140964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с имене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олилиния 6"/>
          <p:cNvSpPr>
            <a:spLocks noChangeAspect="1"/>
          </p:cNvSpPr>
          <p:nvPr/>
        </p:nvSpPr>
        <p:spPr bwMode="ltGray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  <a:effectLst>
            <a:innerShdw blurRad="114300">
              <a:prstClr val="black"/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Заголовок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 rtlCol="0" anchor="ctr" anchorCtr="0"/>
          <a:lstStyle>
            <a:lvl1pPr algn="l">
              <a:defRPr lang="ru-RU" sz="4000" b="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6" name="Текст 5"/>
          <p:cNvSpPr>
            <a:spLocks noGrp="1"/>
          </p:cNvSpPr>
          <p:nvPr>
            <p:ph type="body" sz="quarter" idx="16" hasCustomPrompt="1"/>
          </p:nvPr>
        </p:nvSpPr>
        <p:spPr>
          <a:xfrm>
            <a:off x="6156000" y="2286000"/>
            <a:ext cx="4880300" cy="2295525"/>
          </a:xfrm>
        </p:spPr>
        <p:txBody>
          <a:bodyPr rtlCol="0" anchor="ctr" anchorCtr="0">
            <a:normAutofit/>
          </a:bodyPr>
          <a:lstStyle>
            <a:lvl1pPr marL="0" indent="0" algn="ctr">
              <a:buFontTx/>
              <a:buNone/>
              <a:defRPr lang="ru-RU" sz="2800"/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2142ECB-4FB1-4B01-80F3-04208C781B16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AA6F7F65-D2BC-4359-AEFE-9BBD69ABC510}" type="datetime1">
              <a:rPr lang="ru-RU" noProof="0" smtClean="0"/>
              <a:t>23.12.2022</a:t>
            </a:fld>
            <a:endParaRPr lang="ru-RU" noProof="0" dirty="0"/>
          </a:p>
        </p:txBody>
      </p:sp>
      <p:sp>
        <p:nvSpPr>
          <p:cNvPr id="7" name="Нижний колонтитул 6">
            <a:extLst>
              <a:ext uri="{FF2B5EF4-FFF2-40B4-BE49-F238E27FC236}">
                <a16:creationId xmlns:a16="http://schemas.microsoft.com/office/drawing/2014/main" id="{776F215A-F354-440E-A263-A920F5950831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E90FC50C-9C02-4BD6-9CBE-6880E1297783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A4942799-31AF-4FF8-9D79-C1A3E01FB207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16846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олилиния 6"/>
          <p:cNvSpPr>
            <a:spLocks noChangeAspect="1"/>
          </p:cNvSpPr>
          <p:nvPr/>
        </p:nvSpPr>
        <p:spPr bwMode="ltGray">
          <a:xfrm>
            <a:off x="7669651" y="0"/>
            <a:ext cx="4522349" cy="5861051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ffectLst>
            <a:innerShdw blurRad="63500" dist="50800" dir="8100000">
              <a:prstClr val="black">
                <a:alpha val="50000"/>
              </a:prstClr>
            </a:innerShdw>
          </a:effectLst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3754460" cy="5134798"/>
          </a:xfrm>
        </p:spPr>
        <p:txBody>
          <a:bodyPr vert="horz" rtlCol="0" anchor="ctr" anchorCtr="1"/>
          <a:lstStyle>
            <a:lvl1pPr algn="l">
              <a:defRPr lang="ru-RU" b="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 hasCustomPrompt="1"/>
          </p:nvPr>
        </p:nvSpPr>
        <p:spPr>
          <a:xfrm>
            <a:off x="810001" y="446089"/>
            <a:ext cx="6611540" cy="5414962"/>
          </a:xfrm>
        </p:spPr>
        <p:txBody>
          <a:bodyPr vert="horz" rtlCol="0" anchor="ctr" anchorCtr="1"/>
          <a:lstStyle>
            <a:lvl1pPr algn="ctr">
              <a:defRPr lang="ru-RU"/>
            </a:lvl1pPr>
            <a:lvl2pPr algn="ctr">
              <a:defRPr lang="ru-RU"/>
            </a:lvl2pPr>
            <a:lvl3pPr algn="ctr">
              <a:defRPr lang="ru-RU"/>
            </a:lvl3pPr>
            <a:lvl4pPr algn="ctr">
              <a:defRPr lang="ru-RU"/>
            </a:lvl4pPr>
            <a:lvl5pPr algn="ctr">
              <a:defRPr lang="ru-RU"/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9D7128B4-F868-4384-A8AA-473DA3516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5135333A-6508-4654-9F14-15A9CDEB00C3}" type="datetime1">
              <a:rPr lang="ru-RU" noProof="0" smtClean="0"/>
              <a:t>23.12.2022</a:t>
            </a:fld>
            <a:endParaRPr lang="ru-RU" noProof="0" dirty="0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84FF940D-9281-4C2A-BA62-E5854A11F9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5FB1454F-842C-4F51-A7E7-0335B2FB16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A4942799-31AF-4FF8-9D79-C1A3E01FB207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183694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 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олилиния 6"/>
          <p:cNvSpPr/>
          <p:nvPr/>
        </p:nvSpPr>
        <p:spPr bwMode="ltGray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ffectLst>
            <a:innerShdw blurRad="63500" dist="50800" dir="5400000">
              <a:prstClr val="black">
                <a:alpha val="50000"/>
              </a:prstClr>
            </a:innerShdw>
          </a:effectLst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 anchor="ctr" anchorCtr="0"/>
          <a:lstStyle>
            <a:lvl1pPr>
              <a:defRPr lang="ru-RU" b="0"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  <a:noFill/>
          <a:ln w="25400">
            <a:gradFill>
              <a:gsLst>
                <a:gs pos="50000">
                  <a:schemeClr val="bg2"/>
                </a:gs>
                <a:gs pos="0">
                  <a:schemeClr val="bg2"/>
                </a:gs>
                <a:gs pos="100000">
                  <a:schemeClr val="accent1"/>
                </a:gs>
              </a:gsLst>
              <a:lin ang="5400000" scaled="1"/>
            </a:gra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rtlCol="0">
            <a:normAutofit/>
          </a:bodyPr>
          <a:lstStyle>
            <a:defPPr>
              <a:defRPr lang="ru-RU"/>
            </a:def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9" name="Объект 2">
            <a:extLst>
              <a:ext uri="{FF2B5EF4-FFF2-40B4-BE49-F238E27FC236}">
                <a16:creationId xmlns:a16="http://schemas.microsoft.com/office/drawing/2014/main" id="{2A4059F8-A688-4FFE-AA79-3B6D811FA98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22287"/>
            <a:ext cx="5181600" cy="3638764"/>
          </a:xfrm>
        </p:spPr>
        <p:txBody>
          <a:bodyPr rtlCol="0"/>
          <a:lstStyle>
            <a:defPPr>
              <a:defRPr lang="ru-RU"/>
            </a:def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FC3AB4A3-AE75-4D00-9BE1-AF3996C6B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E6278A30-570D-4D77-864D-6054B3DD65A1}" type="datetime1">
              <a:rPr lang="ru-RU" noProof="0" smtClean="0"/>
              <a:t>23.12.2022</a:t>
            </a:fld>
            <a:endParaRPr lang="ru-RU" noProof="0" dirty="0"/>
          </a:p>
        </p:txBody>
      </p:sp>
      <p:sp>
        <p:nvSpPr>
          <p:cNvPr id="10" name="Нижний колонтитул 9">
            <a:extLst>
              <a:ext uri="{FF2B5EF4-FFF2-40B4-BE49-F238E27FC236}">
                <a16:creationId xmlns:a16="http://schemas.microsoft.com/office/drawing/2014/main" id="{9471F3C4-BAAF-4391-B574-8E340EDA39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11" name="Номер слайда 10">
            <a:extLst>
              <a:ext uri="{FF2B5EF4-FFF2-40B4-BE49-F238E27FC236}">
                <a16:creationId xmlns:a16="http://schemas.microsoft.com/office/drawing/2014/main" id="{FB8DD71F-FEC6-4AB5-974A-FD2B82A7B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A4942799-31AF-4FF8-9D79-C1A3E01FB207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364910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Только содержимое раздела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олилиния 7"/>
          <p:cNvSpPr/>
          <p:nvPr/>
        </p:nvSpPr>
        <p:spPr bwMode="ltGray">
          <a:xfrm>
            <a:off x="0" y="1"/>
            <a:ext cx="12192000" cy="6251330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1514" y="451513"/>
            <a:ext cx="11288972" cy="5149187"/>
          </a:xfrm>
        </p:spPr>
        <p:txBody>
          <a:bodyPr rtlCol="0" anchor="ctr" anchorCtr="0"/>
          <a:lstStyle>
            <a:lvl1pPr algn="ctr">
              <a:defRPr lang="ru-RU" sz="4800" b="0" cap="none"/>
            </a:lvl1pPr>
          </a:lstStyle>
          <a:p>
            <a:pPr rtl="0"/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C740B6DF-7478-4740-A710-DA5E9EBA7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948F317B-4809-4CA9-8BD5-24D36E938FB1}" type="datetime1">
              <a:rPr lang="ru-RU" noProof="0" smtClean="0"/>
              <a:t>23.12.2022</a:t>
            </a:fld>
            <a:endParaRPr lang="ru-RU" noProof="0" dirty="0"/>
          </a:p>
        </p:txBody>
      </p:sp>
      <p:sp>
        <p:nvSpPr>
          <p:cNvPr id="7" name="Нижний колонтитул 6">
            <a:extLst>
              <a:ext uri="{FF2B5EF4-FFF2-40B4-BE49-F238E27FC236}">
                <a16:creationId xmlns:a16="http://schemas.microsoft.com/office/drawing/2014/main" id="{42D89951-67E9-4086-AED0-C236A00A5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38553809-8746-49E3-BCB5-0A9FF406C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A4942799-31AF-4FF8-9D79-C1A3E01FB207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973193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олилиния 6"/>
          <p:cNvSpPr/>
          <p:nvPr/>
        </p:nvSpPr>
        <p:spPr bwMode="ltGray">
          <a:xfrm flipH="1">
            <a:off x="12699" y="0"/>
            <a:ext cx="6004585" cy="2041975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ffectLst>
            <a:innerShdw blurRad="63500" dist="50800" dir="8100000">
              <a:prstClr val="black">
                <a:alpha val="50000"/>
              </a:prstClr>
            </a:innerShdw>
          </a:effectLst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1514" y="375313"/>
            <a:ext cx="5114017" cy="1139895"/>
          </a:xfrm>
        </p:spPr>
        <p:txBody>
          <a:bodyPr rtlCol="0"/>
          <a:lstStyle>
            <a:lvl1pPr algn="l">
              <a:defRPr lang="ru-RU" b="0"/>
            </a:lvl1pPr>
          </a:lstStyle>
          <a:p>
            <a:pPr rtl="0"/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1514" y="2222287"/>
            <a:ext cx="5553071" cy="3638763"/>
          </a:xfrm>
          <a:ln w="25400">
            <a:gradFill>
              <a:gsLst>
                <a:gs pos="0">
                  <a:schemeClr val="bg2"/>
                </a:gs>
                <a:gs pos="50000">
                  <a:srgbClr val="4A3030"/>
                </a:gs>
                <a:gs pos="100000">
                  <a:schemeClr val="accent1"/>
                </a:gs>
              </a:gsLst>
              <a:lin ang="5400000" scaled="1"/>
            </a:gra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rtlCol="0">
            <a:normAutofit/>
          </a:bodyPr>
          <a:lstStyle>
            <a:defPPr>
              <a:defRPr lang="ru-RU"/>
            </a:def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9" name="Объект 9">
            <a:extLst>
              <a:ext uri="{FF2B5EF4-FFF2-40B4-BE49-F238E27FC236}">
                <a16:creationId xmlns:a16="http://schemas.microsoft.com/office/drawing/2014/main" id="{C95D556F-51D2-4EF4-B60F-D319BF23288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456099" y="375312"/>
            <a:ext cx="5186363" cy="5485737"/>
          </a:xfrm>
        </p:spPr>
        <p:txBody>
          <a:bodyPr rtlCol="0" anchor="t" anchorCtr="0">
            <a:normAutofit/>
          </a:bodyPr>
          <a:lstStyle>
            <a:lvl1pPr>
              <a:defRPr lang="ru-RU" sz="2800"/>
            </a:lvl1pPr>
            <a:lvl2pPr>
              <a:defRPr lang="ru-RU" sz="2400"/>
            </a:lvl2pPr>
            <a:lvl3pPr>
              <a:defRPr lang="ru-RU" sz="2000"/>
            </a:lvl3pPr>
            <a:lvl4pPr>
              <a:defRPr lang="ru-RU" sz="1800"/>
            </a:lvl4pPr>
            <a:lvl5pPr>
              <a:defRPr lang="ru-RU" sz="1800"/>
            </a:lvl5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63F86C4-C3A0-4CA8-8809-1D90DE9E4D4F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7907EFC3-5031-4BA5-AE02-8B0C573CA70E}" type="datetime1">
              <a:rPr lang="ru-RU" noProof="0" smtClean="0"/>
              <a:t>23.12.2022</a:t>
            </a:fld>
            <a:endParaRPr lang="ru-RU" noProof="0" dirty="0"/>
          </a:p>
        </p:txBody>
      </p:sp>
      <p:sp>
        <p:nvSpPr>
          <p:cNvPr id="10" name="Нижний колонтитул 9">
            <a:extLst>
              <a:ext uri="{FF2B5EF4-FFF2-40B4-BE49-F238E27FC236}">
                <a16:creationId xmlns:a16="http://schemas.microsoft.com/office/drawing/2014/main" id="{EDD26EA8-C9F2-49A7-8F7B-A782D30B827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11" name="Номер слайда 10">
            <a:extLst>
              <a:ext uri="{FF2B5EF4-FFF2-40B4-BE49-F238E27FC236}">
                <a16:creationId xmlns:a16="http://schemas.microsoft.com/office/drawing/2014/main" id="{241DD2E8-07A6-430F-A2FB-E2746C9352D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A4942799-31AF-4FF8-9D79-C1A3E01FB207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544642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_Два 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олилиния 6"/>
          <p:cNvSpPr/>
          <p:nvPr/>
        </p:nvSpPr>
        <p:spPr bwMode="ltGray">
          <a:xfrm flipH="1">
            <a:off x="6187414" y="0"/>
            <a:ext cx="6004583" cy="2041975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ffectLst>
            <a:innerShdw blurRad="63500" dist="50800" dir="2700000">
              <a:prstClr val="black">
                <a:alpha val="50000"/>
              </a:prstClr>
            </a:innerShdw>
          </a:effectLst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632696" y="359551"/>
            <a:ext cx="5114017" cy="1139895"/>
          </a:xfrm>
        </p:spPr>
        <p:txBody>
          <a:bodyPr rtlCol="0"/>
          <a:lstStyle>
            <a:lvl1pPr algn="l">
              <a:defRPr lang="ru-RU" b="0"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1514" y="451513"/>
            <a:ext cx="5553071" cy="5409537"/>
          </a:xfrm>
        </p:spPr>
        <p:txBody>
          <a:bodyPr rtlCol="0" anchor="t" anchorCtr="0">
            <a:normAutofit/>
          </a:bodyPr>
          <a:lstStyle>
            <a:lvl1pPr>
              <a:defRPr lang="ru-RU" sz="2800"/>
            </a:lvl1pPr>
            <a:lvl2pPr>
              <a:defRPr lang="ru-RU" sz="2800"/>
            </a:lvl2pPr>
            <a:lvl3pPr>
              <a:defRPr lang="ru-RU" sz="2800"/>
            </a:lvl3pPr>
            <a:lvl4pPr>
              <a:defRPr lang="ru-RU" sz="2800"/>
            </a:lvl4pPr>
            <a:lvl5pPr>
              <a:defRPr lang="ru-RU" sz="2800"/>
            </a:lvl5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354563" y="2222287"/>
            <a:ext cx="5553071" cy="3638764"/>
          </a:xfrm>
          <a:ln>
            <a:gradFill>
              <a:gsLst>
                <a:gs pos="0">
                  <a:schemeClr val="bg2"/>
                </a:gs>
                <a:gs pos="50000">
                  <a:schemeClr val="bg2"/>
                </a:gs>
                <a:gs pos="100000">
                  <a:schemeClr val="accent1"/>
                </a:gs>
              </a:gsLst>
              <a:lin ang="5400000" scaled="1"/>
            </a:gra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rtlCol="0">
            <a:normAutofit/>
          </a:bodyPr>
          <a:lstStyle>
            <a:defPPr>
              <a:defRPr lang="ru-RU"/>
            </a:def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9" name="Дата 8">
            <a:extLst>
              <a:ext uri="{FF2B5EF4-FFF2-40B4-BE49-F238E27FC236}">
                <a16:creationId xmlns:a16="http://schemas.microsoft.com/office/drawing/2014/main" id="{82940641-87D1-48C5-879E-8A5FBA537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2121111D-A93E-43D7-ACD6-1B38644F1B3B}" type="datetime1">
              <a:rPr lang="ru-RU" noProof="0" smtClean="0"/>
              <a:t>23.12.2022</a:t>
            </a:fld>
            <a:endParaRPr lang="ru-RU" noProof="0" dirty="0"/>
          </a:p>
        </p:txBody>
      </p:sp>
      <p:sp>
        <p:nvSpPr>
          <p:cNvPr id="10" name="Нижний колонтитул 9">
            <a:extLst>
              <a:ext uri="{FF2B5EF4-FFF2-40B4-BE49-F238E27FC236}">
                <a16:creationId xmlns:a16="http://schemas.microsoft.com/office/drawing/2014/main" id="{DBFA68A8-3A7A-430B-9A66-482C28DC5A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11" name="Номер слайда 10">
            <a:extLst>
              <a:ext uri="{FF2B5EF4-FFF2-40B4-BE49-F238E27FC236}">
                <a16:creationId xmlns:a16="http://schemas.microsoft.com/office/drawing/2014/main" id="{96C17F98-4E3F-4327-8CCF-D13C33712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A4942799-31AF-4FF8-9D79-C1A3E01FB207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687031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Рисунок 13">
            <a:extLst>
              <a:ext uri="{FF2B5EF4-FFF2-40B4-BE49-F238E27FC236}">
                <a16:creationId xmlns:a16="http://schemas.microsoft.com/office/drawing/2014/main" id="{B2B99B50-4971-48A5-8202-4CC55C7F97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0"/>
            <a:ext cx="6096000" cy="6857999"/>
          </a:xfrm>
          <a:custGeom>
            <a:avLst/>
            <a:gdLst>
              <a:gd name="connsiteX0" fmla="*/ 404916 w 6526400"/>
              <a:gd name="connsiteY0" fmla="*/ 0 h 6857999"/>
              <a:gd name="connsiteX1" fmla="*/ 1425163 w 6526400"/>
              <a:gd name="connsiteY1" fmla="*/ 0 h 6857999"/>
              <a:gd name="connsiteX2" fmla="*/ 2955534 w 6526400"/>
              <a:gd name="connsiteY2" fmla="*/ 0 h 6857999"/>
              <a:gd name="connsiteX3" fmla="*/ 6526400 w 6526400"/>
              <a:gd name="connsiteY3" fmla="*/ 0 h 6857999"/>
              <a:gd name="connsiteX4" fmla="*/ 6526400 w 6526400"/>
              <a:gd name="connsiteY4" fmla="*/ 6857999 h 6857999"/>
              <a:gd name="connsiteX5" fmla="*/ 404916 w 6526400"/>
              <a:gd name="connsiteY5" fmla="*/ 6857999 h 6857999"/>
              <a:gd name="connsiteX6" fmla="*/ 377830 w 6526400"/>
              <a:gd name="connsiteY6" fmla="*/ 2463800 h 6857999"/>
              <a:gd name="connsiteX7" fmla="*/ 0 w 6526400"/>
              <a:gd name="connsiteY7" fmla="*/ 2203407 h 6857999"/>
              <a:gd name="connsiteX8" fmla="*/ 391373 w 6526400"/>
              <a:gd name="connsiteY8" fmla="*/ 1854200 h 6857999"/>
              <a:gd name="connsiteX9" fmla="*/ 404916 w 6526400"/>
              <a:gd name="connsiteY9" fmla="*/ 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526400" h="6857999">
                <a:moveTo>
                  <a:pt x="404916" y="0"/>
                </a:moveTo>
                <a:lnTo>
                  <a:pt x="1425163" y="0"/>
                </a:lnTo>
                <a:lnTo>
                  <a:pt x="2955534" y="0"/>
                </a:lnTo>
                <a:lnTo>
                  <a:pt x="6526400" y="0"/>
                </a:lnTo>
                <a:lnTo>
                  <a:pt x="6526400" y="6857999"/>
                </a:lnTo>
                <a:lnTo>
                  <a:pt x="404916" y="6857999"/>
                </a:lnTo>
                <a:lnTo>
                  <a:pt x="377830" y="2463800"/>
                </a:lnTo>
                <a:lnTo>
                  <a:pt x="0" y="2203407"/>
                </a:lnTo>
                <a:lnTo>
                  <a:pt x="391373" y="1854200"/>
                </a:lnTo>
                <a:cubicBezTo>
                  <a:pt x="395887" y="1282700"/>
                  <a:pt x="400402" y="571500"/>
                  <a:pt x="404916" y="0"/>
                </a:cubicBezTo>
                <a:close/>
              </a:path>
            </a:pathLst>
          </a:custGeom>
          <a:ln/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noAutofit/>
          </a:bodyPr>
          <a:lstStyle>
            <a:lvl1pPr marL="0" indent="0" algn="ctr">
              <a:buNone/>
              <a:defRPr lang="ru-RU" sz="3200"/>
            </a:lvl1pPr>
            <a:lvl2pPr marL="457200" indent="0">
              <a:buNone/>
              <a:defRPr lang="ru-RU" sz="2800"/>
            </a:lvl2pPr>
            <a:lvl3pPr marL="914400" indent="0">
              <a:buNone/>
              <a:defRPr lang="ru-RU" sz="2400"/>
            </a:lvl3pPr>
            <a:lvl4pPr marL="1371600" indent="0">
              <a:buNone/>
              <a:defRPr lang="ru-RU" sz="2000"/>
            </a:lvl4pPr>
            <a:lvl5pPr marL="1828800" indent="0">
              <a:buNone/>
              <a:defRPr lang="ru-RU" sz="2000"/>
            </a:lvl5pPr>
            <a:lvl6pPr marL="2286000" indent="0">
              <a:buNone/>
              <a:defRPr lang="ru-RU" sz="2000"/>
            </a:lvl6pPr>
            <a:lvl7pPr marL="2743200" indent="0">
              <a:buNone/>
              <a:defRPr lang="ru-RU" sz="2000"/>
            </a:lvl7pPr>
            <a:lvl8pPr marL="3200400" indent="0">
              <a:buNone/>
              <a:defRPr lang="ru-RU" sz="2000"/>
            </a:lvl8pPr>
            <a:lvl9pPr marL="3657600" indent="0">
              <a:buNone/>
              <a:defRPr lang="ru-RU" sz="2000"/>
            </a:lvl9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90396" y="311813"/>
            <a:ext cx="5334448" cy="1453488"/>
          </a:xfrm>
          <a:effectLst/>
        </p:spPr>
        <p:txBody>
          <a:bodyPr rtlCol="0" anchor="b">
            <a:normAutofit/>
          </a:bodyPr>
          <a:lstStyle>
            <a:lvl1pPr algn="l">
              <a:defRPr lang="ru-RU" sz="4000" b="0">
                <a:ln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rtl="0"/>
            <a:r>
              <a:rPr lang="ru-RU"/>
              <a:t>Образец заголовка</a:t>
            </a:r>
          </a:p>
        </p:txBody>
      </p:sp>
      <p:sp>
        <p:nvSpPr>
          <p:cNvPr id="12" name="Текст 3">
            <a:extLst>
              <a:ext uri="{FF2B5EF4-FFF2-40B4-BE49-F238E27FC236}">
                <a16:creationId xmlns:a16="http://schemas.microsoft.com/office/drawing/2014/main" id="{EB4FB892-38DF-40F9-B034-BC1E61FC6B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0396" y="2057400"/>
            <a:ext cx="5334448" cy="3811588"/>
          </a:xfrm>
        </p:spPr>
        <p:txBody>
          <a:bodyPr rtlCol="0" anchor="t">
            <a:normAutofit/>
          </a:bodyPr>
          <a:lstStyle>
            <a:lvl1pPr marL="0" indent="0">
              <a:buNone/>
              <a:defRPr lang="ru-RU" sz="2400"/>
            </a:lvl1pPr>
            <a:lvl2pPr marL="457200" indent="0">
              <a:buNone/>
              <a:defRPr lang="ru-RU" sz="1400"/>
            </a:lvl2pPr>
            <a:lvl3pPr marL="914400" indent="0">
              <a:buNone/>
              <a:defRPr lang="ru-RU" sz="1200"/>
            </a:lvl3pPr>
            <a:lvl4pPr marL="1371600" indent="0">
              <a:buNone/>
              <a:defRPr lang="ru-RU" sz="1000"/>
            </a:lvl4pPr>
            <a:lvl5pPr marL="1828800" indent="0">
              <a:buNone/>
              <a:defRPr lang="ru-RU" sz="1000"/>
            </a:lvl5pPr>
            <a:lvl6pPr marL="2286000" indent="0">
              <a:buNone/>
              <a:defRPr lang="ru-RU" sz="1000"/>
            </a:lvl6pPr>
            <a:lvl7pPr marL="2743200" indent="0">
              <a:buNone/>
              <a:defRPr lang="ru-RU" sz="1000"/>
            </a:lvl7pPr>
            <a:lvl8pPr marL="3200400" indent="0">
              <a:buNone/>
              <a:defRPr lang="ru-RU" sz="1000"/>
            </a:lvl8pPr>
            <a:lvl9pPr marL="3657600" indent="0">
              <a:buNone/>
              <a:defRPr lang="ru-RU" sz="1000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5829ED24-3C5F-4326-A304-DBDBA6CE7E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3CFE7142-E8A3-4F46-BB87-FB3D88F146CD}" type="datetime1">
              <a:rPr lang="ru-RU" noProof="0" smtClean="0"/>
              <a:t>23.12.2022</a:t>
            </a:fld>
            <a:endParaRPr lang="ru-RU" noProof="0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F532AEE-3AAE-4FBF-969F-8A364CE8AE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6717C1A8-7DBE-4E24-BCA1-D820D780B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A4942799-31AF-4FF8-9D79-C1A3E01FB207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197305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 — заголовок и содержимо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олилиния 6"/>
          <p:cNvSpPr/>
          <p:nvPr/>
        </p:nvSpPr>
        <p:spPr bwMode="ltGray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ffectLst>
            <a:innerShdw blurRad="63500" dist="50800" dir="5400000">
              <a:prstClr val="black">
                <a:alpha val="50000"/>
              </a:prstClr>
            </a:innerShdw>
          </a:effectLst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 anchor="ctr" anchorCtr="0"/>
          <a:lstStyle>
            <a:lvl1pPr>
              <a:defRPr lang="ru-RU" b="0"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10001" y="2222287"/>
            <a:ext cx="10571998" cy="3638764"/>
          </a:xfrm>
        </p:spPr>
        <p:txBody>
          <a:bodyPr rtlCol="0">
            <a:normAutofit/>
          </a:bodyPr>
          <a:lstStyle>
            <a:lvl1pPr>
              <a:defRPr lang="ru-RU" sz="2800"/>
            </a:lvl1pPr>
            <a:lvl2pPr>
              <a:defRPr lang="ru-RU" sz="2800"/>
            </a:lvl2pPr>
            <a:lvl3pPr>
              <a:defRPr lang="ru-RU" sz="2800"/>
            </a:lvl3pPr>
            <a:lvl4pPr>
              <a:defRPr lang="ru-RU" sz="2800"/>
            </a:lvl4pPr>
            <a:lvl5pPr>
              <a:defRPr lang="ru-RU" sz="2800"/>
            </a:lvl5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0466CE2-DFEE-46B8-AFB2-817272E3B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6FD4E8AA-675A-456D-83EF-0B034B798201}" type="datetime1">
              <a:rPr lang="ru-RU" noProof="0" smtClean="0"/>
              <a:t>23.12.2022</a:t>
            </a:fld>
            <a:endParaRPr lang="ru-RU" noProof="0" dirty="0"/>
          </a:p>
        </p:txBody>
      </p:sp>
      <p:sp>
        <p:nvSpPr>
          <p:cNvPr id="9" name="Нижний колонтитул 8">
            <a:extLst>
              <a:ext uri="{FF2B5EF4-FFF2-40B4-BE49-F238E27FC236}">
                <a16:creationId xmlns:a16="http://schemas.microsoft.com/office/drawing/2014/main" id="{27E9A94A-136A-4208-8F98-012BDAC1A2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10" name="Номер слайда 9">
            <a:extLst>
              <a:ext uri="{FF2B5EF4-FFF2-40B4-BE49-F238E27FC236}">
                <a16:creationId xmlns:a16="http://schemas.microsoft.com/office/drawing/2014/main" id="{81459C8B-DA0F-4808-A642-40471D1D2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A4942799-31AF-4FF8-9D79-C1A3E01FB207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337688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анорамный 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10000" y="4489884"/>
            <a:ext cx="10561418" cy="1426004"/>
          </a:xfrm>
        </p:spPr>
        <p:txBody>
          <a:bodyPr rtlCol="0" anchor="ctr" anchorCtr="0">
            <a:normAutofit/>
          </a:bodyPr>
          <a:lstStyle>
            <a:lvl1pPr algn="ctr">
              <a:defRPr lang="ru-RU" sz="4000" b="0">
                <a:ln>
                  <a:noFill/>
                </a:ln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9" name="Объект 8">
            <a:extLst>
              <a:ext uri="{FF2B5EF4-FFF2-40B4-BE49-F238E27FC236}">
                <a16:creationId xmlns:a16="http://schemas.microsoft.com/office/drawing/2014/main" id="{EC1FEB3F-0898-4AE0-B8C4-970BF80A3766}"/>
              </a:ext>
            </a:extLst>
          </p:cNvPr>
          <p:cNvSpPr>
            <a:spLocks noGrp="1"/>
          </p:cNvSpPr>
          <p:nvPr>
            <p:ph sz="quarter" idx="14"/>
          </p:nvPr>
        </p:nvSpPr>
        <p:spPr bwMode="ltGray">
          <a:xfrm>
            <a:off x="-5291" y="-57584"/>
            <a:ext cx="12192000" cy="4851400"/>
          </a:xfrm>
          <a:custGeom>
            <a:avLst/>
            <a:gdLst>
              <a:gd name="connsiteX0" fmla="*/ 0 w 10561638"/>
              <a:gd name="connsiteY0" fmla="*/ 0 h 3937000"/>
              <a:gd name="connsiteX1" fmla="*/ 1760273 w 10561638"/>
              <a:gd name="connsiteY1" fmla="*/ 0 h 3937000"/>
              <a:gd name="connsiteX2" fmla="*/ 1760273 w 10561638"/>
              <a:gd name="connsiteY2" fmla="*/ 0 h 3937000"/>
              <a:gd name="connsiteX3" fmla="*/ 4400683 w 10561638"/>
              <a:gd name="connsiteY3" fmla="*/ 0 h 3937000"/>
              <a:gd name="connsiteX4" fmla="*/ 10561638 w 10561638"/>
              <a:gd name="connsiteY4" fmla="*/ 0 h 3937000"/>
              <a:gd name="connsiteX5" fmla="*/ 10561638 w 10561638"/>
              <a:gd name="connsiteY5" fmla="*/ 2296583 h 3937000"/>
              <a:gd name="connsiteX6" fmla="*/ 10561638 w 10561638"/>
              <a:gd name="connsiteY6" fmla="*/ 2296583 h 3937000"/>
              <a:gd name="connsiteX7" fmla="*/ 10561638 w 10561638"/>
              <a:gd name="connsiteY7" fmla="*/ 3280833 h 3937000"/>
              <a:gd name="connsiteX8" fmla="*/ 10561638 w 10561638"/>
              <a:gd name="connsiteY8" fmla="*/ 3937000 h 3937000"/>
              <a:gd name="connsiteX9" fmla="*/ 4400683 w 10561638"/>
              <a:gd name="connsiteY9" fmla="*/ 3937000 h 3937000"/>
              <a:gd name="connsiteX10" fmla="*/ 2077263 w 10561638"/>
              <a:gd name="connsiteY10" fmla="*/ 4251330 h 3937000"/>
              <a:gd name="connsiteX11" fmla="*/ 1760273 w 10561638"/>
              <a:gd name="connsiteY11" fmla="*/ 3937000 h 3937000"/>
              <a:gd name="connsiteX12" fmla="*/ 0 w 10561638"/>
              <a:gd name="connsiteY12" fmla="*/ 3937000 h 3937000"/>
              <a:gd name="connsiteX13" fmla="*/ 0 w 10561638"/>
              <a:gd name="connsiteY13" fmla="*/ 3280833 h 3937000"/>
              <a:gd name="connsiteX14" fmla="*/ 0 w 10561638"/>
              <a:gd name="connsiteY14" fmla="*/ 2296583 h 3937000"/>
              <a:gd name="connsiteX15" fmla="*/ 0 w 10561638"/>
              <a:gd name="connsiteY15" fmla="*/ 2296583 h 3937000"/>
              <a:gd name="connsiteX16" fmla="*/ 0 w 10561638"/>
              <a:gd name="connsiteY16" fmla="*/ 0 h 3937000"/>
              <a:gd name="connsiteX0" fmla="*/ 0 w 10561638"/>
              <a:gd name="connsiteY0" fmla="*/ 0 h 4251330"/>
              <a:gd name="connsiteX1" fmla="*/ 1760273 w 10561638"/>
              <a:gd name="connsiteY1" fmla="*/ 0 h 4251330"/>
              <a:gd name="connsiteX2" fmla="*/ 1760273 w 10561638"/>
              <a:gd name="connsiteY2" fmla="*/ 0 h 4251330"/>
              <a:gd name="connsiteX3" fmla="*/ 4400683 w 10561638"/>
              <a:gd name="connsiteY3" fmla="*/ 0 h 4251330"/>
              <a:gd name="connsiteX4" fmla="*/ 10561638 w 10561638"/>
              <a:gd name="connsiteY4" fmla="*/ 0 h 4251330"/>
              <a:gd name="connsiteX5" fmla="*/ 10561638 w 10561638"/>
              <a:gd name="connsiteY5" fmla="*/ 2296583 h 4251330"/>
              <a:gd name="connsiteX6" fmla="*/ 10561638 w 10561638"/>
              <a:gd name="connsiteY6" fmla="*/ 2296583 h 4251330"/>
              <a:gd name="connsiteX7" fmla="*/ 10561638 w 10561638"/>
              <a:gd name="connsiteY7" fmla="*/ 3280833 h 4251330"/>
              <a:gd name="connsiteX8" fmla="*/ 10561638 w 10561638"/>
              <a:gd name="connsiteY8" fmla="*/ 3937000 h 4251330"/>
              <a:gd name="connsiteX9" fmla="*/ 2482983 w 10561638"/>
              <a:gd name="connsiteY9" fmla="*/ 3975100 h 4251330"/>
              <a:gd name="connsiteX10" fmla="*/ 2077263 w 10561638"/>
              <a:gd name="connsiteY10" fmla="*/ 4251330 h 4251330"/>
              <a:gd name="connsiteX11" fmla="*/ 1760273 w 10561638"/>
              <a:gd name="connsiteY11" fmla="*/ 3937000 h 4251330"/>
              <a:gd name="connsiteX12" fmla="*/ 0 w 10561638"/>
              <a:gd name="connsiteY12" fmla="*/ 3937000 h 4251330"/>
              <a:gd name="connsiteX13" fmla="*/ 0 w 10561638"/>
              <a:gd name="connsiteY13" fmla="*/ 3280833 h 4251330"/>
              <a:gd name="connsiteX14" fmla="*/ 0 w 10561638"/>
              <a:gd name="connsiteY14" fmla="*/ 2296583 h 4251330"/>
              <a:gd name="connsiteX15" fmla="*/ 0 w 10561638"/>
              <a:gd name="connsiteY15" fmla="*/ 2296583 h 4251330"/>
              <a:gd name="connsiteX16" fmla="*/ 0 w 10561638"/>
              <a:gd name="connsiteY16" fmla="*/ 0 h 4251330"/>
              <a:gd name="connsiteX0" fmla="*/ 0 w 10561638"/>
              <a:gd name="connsiteY0" fmla="*/ 0 h 4251330"/>
              <a:gd name="connsiteX1" fmla="*/ 1760273 w 10561638"/>
              <a:gd name="connsiteY1" fmla="*/ 0 h 4251330"/>
              <a:gd name="connsiteX2" fmla="*/ 1760273 w 10561638"/>
              <a:gd name="connsiteY2" fmla="*/ 0 h 4251330"/>
              <a:gd name="connsiteX3" fmla="*/ 4400683 w 10561638"/>
              <a:gd name="connsiteY3" fmla="*/ 0 h 4251330"/>
              <a:gd name="connsiteX4" fmla="*/ 10561638 w 10561638"/>
              <a:gd name="connsiteY4" fmla="*/ 0 h 4251330"/>
              <a:gd name="connsiteX5" fmla="*/ 10561638 w 10561638"/>
              <a:gd name="connsiteY5" fmla="*/ 2296583 h 4251330"/>
              <a:gd name="connsiteX6" fmla="*/ 10561638 w 10561638"/>
              <a:gd name="connsiteY6" fmla="*/ 2296583 h 4251330"/>
              <a:gd name="connsiteX7" fmla="*/ 10561638 w 10561638"/>
              <a:gd name="connsiteY7" fmla="*/ 3280833 h 4251330"/>
              <a:gd name="connsiteX8" fmla="*/ 10561638 w 10561638"/>
              <a:gd name="connsiteY8" fmla="*/ 3937000 h 4251330"/>
              <a:gd name="connsiteX9" fmla="*/ 2343283 w 10561638"/>
              <a:gd name="connsiteY9" fmla="*/ 3987800 h 4251330"/>
              <a:gd name="connsiteX10" fmla="*/ 2077263 w 10561638"/>
              <a:gd name="connsiteY10" fmla="*/ 4251330 h 4251330"/>
              <a:gd name="connsiteX11" fmla="*/ 1760273 w 10561638"/>
              <a:gd name="connsiteY11" fmla="*/ 3937000 h 4251330"/>
              <a:gd name="connsiteX12" fmla="*/ 0 w 10561638"/>
              <a:gd name="connsiteY12" fmla="*/ 3937000 h 4251330"/>
              <a:gd name="connsiteX13" fmla="*/ 0 w 10561638"/>
              <a:gd name="connsiteY13" fmla="*/ 3280833 h 4251330"/>
              <a:gd name="connsiteX14" fmla="*/ 0 w 10561638"/>
              <a:gd name="connsiteY14" fmla="*/ 2296583 h 4251330"/>
              <a:gd name="connsiteX15" fmla="*/ 0 w 10561638"/>
              <a:gd name="connsiteY15" fmla="*/ 2296583 h 4251330"/>
              <a:gd name="connsiteX16" fmla="*/ 0 w 10561638"/>
              <a:gd name="connsiteY16" fmla="*/ 0 h 4251330"/>
              <a:gd name="connsiteX0" fmla="*/ 0 w 10561638"/>
              <a:gd name="connsiteY0" fmla="*/ 0 h 4251330"/>
              <a:gd name="connsiteX1" fmla="*/ 1760273 w 10561638"/>
              <a:gd name="connsiteY1" fmla="*/ 0 h 4251330"/>
              <a:gd name="connsiteX2" fmla="*/ 1760273 w 10561638"/>
              <a:gd name="connsiteY2" fmla="*/ 0 h 4251330"/>
              <a:gd name="connsiteX3" fmla="*/ 4400683 w 10561638"/>
              <a:gd name="connsiteY3" fmla="*/ 0 h 4251330"/>
              <a:gd name="connsiteX4" fmla="*/ 10561638 w 10561638"/>
              <a:gd name="connsiteY4" fmla="*/ 0 h 4251330"/>
              <a:gd name="connsiteX5" fmla="*/ 10561638 w 10561638"/>
              <a:gd name="connsiteY5" fmla="*/ 2296583 h 4251330"/>
              <a:gd name="connsiteX6" fmla="*/ 10561638 w 10561638"/>
              <a:gd name="connsiteY6" fmla="*/ 2296583 h 4251330"/>
              <a:gd name="connsiteX7" fmla="*/ 10561638 w 10561638"/>
              <a:gd name="connsiteY7" fmla="*/ 3280833 h 4251330"/>
              <a:gd name="connsiteX8" fmla="*/ 10561638 w 10561638"/>
              <a:gd name="connsiteY8" fmla="*/ 3937000 h 4251330"/>
              <a:gd name="connsiteX9" fmla="*/ 2343283 w 10561638"/>
              <a:gd name="connsiteY9" fmla="*/ 3962400 h 4251330"/>
              <a:gd name="connsiteX10" fmla="*/ 2077263 w 10561638"/>
              <a:gd name="connsiteY10" fmla="*/ 4251330 h 4251330"/>
              <a:gd name="connsiteX11" fmla="*/ 1760273 w 10561638"/>
              <a:gd name="connsiteY11" fmla="*/ 3937000 h 4251330"/>
              <a:gd name="connsiteX12" fmla="*/ 0 w 10561638"/>
              <a:gd name="connsiteY12" fmla="*/ 3937000 h 4251330"/>
              <a:gd name="connsiteX13" fmla="*/ 0 w 10561638"/>
              <a:gd name="connsiteY13" fmla="*/ 3280833 h 4251330"/>
              <a:gd name="connsiteX14" fmla="*/ 0 w 10561638"/>
              <a:gd name="connsiteY14" fmla="*/ 2296583 h 4251330"/>
              <a:gd name="connsiteX15" fmla="*/ 0 w 10561638"/>
              <a:gd name="connsiteY15" fmla="*/ 2296583 h 4251330"/>
              <a:gd name="connsiteX16" fmla="*/ 0 w 10561638"/>
              <a:gd name="connsiteY16" fmla="*/ 0 h 4251330"/>
              <a:gd name="connsiteX0" fmla="*/ 0 w 10561638"/>
              <a:gd name="connsiteY0" fmla="*/ 0 h 4251330"/>
              <a:gd name="connsiteX1" fmla="*/ 1760273 w 10561638"/>
              <a:gd name="connsiteY1" fmla="*/ 0 h 4251330"/>
              <a:gd name="connsiteX2" fmla="*/ 1760273 w 10561638"/>
              <a:gd name="connsiteY2" fmla="*/ 0 h 4251330"/>
              <a:gd name="connsiteX3" fmla="*/ 4400683 w 10561638"/>
              <a:gd name="connsiteY3" fmla="*/ 0 h 4251330"/>
              <a:gd name="connsiteX4" fmla="*/ 10561638 w 10561638"/>
              <a:gd name="connsiteY4" fmla="*/ 0 h 4251330"/>
              <a:gd name="connsiteX5" fmla="*/ 10561638 w 10561638"/>
              <a:gd name="connsiteY5" fmla="*/ 2296583 h 4251330"/>
              <a:gd name="connsiteX6" fmla="*/ 10561638 w 10561638"/>
              <a:gd name="connsiteY6" fmla="*/ 2296583 h 4251330"/>
              <a:gd name="connsiteX7" fmla="*/ 10561638 w 10561638"/>
              <a:gd name="connsiteY7" fmla="*/ 3280833 h 4251330"/>
              <a:gd name="connsiteX8" fmla="*/ 10561638 w 10561638"/>
              <a:gd name="connsiteY8" fmla="*/ 3937000 h 4251330"/>
              <a:gd name="connsiteX9" fmla="*/ 2343283 w 10561638"/>
              <a:gd name="connsiteY9" fmla="*/ 3924300 h 4251330"/>
              <a:gd name="connsiteX10" fmla="*/ 2077263 w 10561638"/>
              <a:gd name="connsiteY10" fmla="*/ 4251330 h 4251330"/>
              <a:gd name="connsiteX11" fmla="*/ 1760273 w 10561638"/>
              <a:gd name="connsiteY11" fmla="*/ 3937000 h 4251330"/>
              <a:gd name="connsiteX12" fmla="*/ 0 w 10561638"/>
              <a:gd name="connsiteY12" fmla="*/ 3937000 h 4251330"/>
              <a:gd name="connsiteX13" fmla="*/ 0 w 10561638"/>
              <a:gd name="connsiteY13" fmla="*/ 3280833 h 4251330"/>
              <a:gd name="connsiteX14" fmla="*/ 0 w 10561638"/>
              <a:gd name="connsiteY14" fmla="*/ 2296583 h 4251330"/>
              <a:gd name="connsiteX15" fmla="*/ 0 w 10561638"/>
              <a:gd name="connsiteY15" fmla="*/ 2296583 h 4251330"/>
              <a:gd name="connsiteX16" fmla="*/ 0 w 10561638"/>
              <a:gd name="connsiteY16" fmla="*/ 0 h 4251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561638" h="4251330">
                <a:moveTo>
                  <a:pt x="0" y="0"/>
                </a:moveTo>
                <a:lnTo>
                  <a:pt x="1760273" y="0"/>
                </a:lnTo>
                <a:lnTo>
                  <a:pt x="1760273" y="0"/>
                </a:lnTo>
                <a:lnTo>
                  <a:pt x="4400683" y="0"/>
                </a:lnTo>
                <a:lnTo>
                  <a:pt x="10561638" y="0"/>
                </a:lnTo>
                <a:lnTo>
                  <a:pt x="10561638" y="2296583"/>
                </a:lnTo>
                <a:lnTo>
                  <a:pt x="10561638" y="2296583"/>
                </a:lnTo>
                <a:lnTo>
                  <a:pt x="10561638" y="3280833"/>
                </a:lnTo>
                <a:lnTo>
                  <a:pt x="10561638" y="3937000"/>
                </a:lnTo>
                <a:lnTo>
                  <a:pt x="2343283" y="3924300"/>
                </a:lnTo>
                <a:lnTo>
                  <a:pt x="2077263" y="4251330"/>
                </a:lnTo>
                <a:lnTo>
                  <a:pt x="1760273" y="3937000"/>
                </a:lnTo>
                <a:lnTo>
                  <a:pt x="0" y="3937000"/>
                </a:lnTo>
                <a:lnTo>
                  <a:pt x="0" y="3280833"/>
                </a:lnTo>
                <a:lnTo>
                  <a:pt x="0" y="2296583"/>
                </a:lnTo>
                <a:lnTo>
                  <a:pt x="0" y="22965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txBody>
          <a:bodyPr rtlCol="0"/>
          <a:lstStyle>
            <a:lvl1pPr>
              <a:defRPr lang="ru-RU">
                <a:solidFill>
                  <a:schemeClr val="bg1"/>
                </a:solidFill>
              </a:defRPr>
            </a:lvl1pPr>
            <a:lvl2pPr>
              <a:defRPr lang="ru-RU">
                <a:solidFill>
                  <a:schemeClr val="bg1"/>
                </a:solidFill>
              </a:defRPr>
            </a:lvl2pPr>
            <a:lvl3pPr>
              <a:defRPr lang="ru-RU">
                <a:solidFill>
                  <a:schemeClr val="bg1"/>
                </a:solidFill>
              </a:defRPr>
            </a:lvl3pPr>
            <a:lvl4pPr>
              <a:defRPr lang="ru-RU">
                <a:solidFill>
                  <a:schemeClr val="bg1"/>
                </a:solidFill>
              </a:defRPr>
            </a:lvl4pPr>
            <a:lvl5pPr>
              <a:defRPr lang="ru-RU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F1FE71A4-2AD7-44A1-9075-3AB1A226C1C2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2FD48859-0224-42B7-A551-986EE7070A68}" type="datetime1">
              <a:rPr lang="ru-RU" noProof="0" smtClean="0"/>
              <a:t>23.12.2022</a:t>
            </a:fld>
            <a:endParaRPr lang="ru-RU" noProof="0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F5F74D3-28C0-4AA1-8508-75D32DA3C2A0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77D83112-B341-46D2-8B30-46DBC3DAE35A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A4942799-31AF-4FF8-9D79-C1A3E01FB207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331117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олилиния 6"/>
          <p:cNvSpPr/>
          <p:nvPr/>
        </p:nvSpPr>
        <p:spPr bwMode="ltGray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ffectLst>
            <a:innerShdw blurRad="63500" dist="50800" dir="5400000">
              <a:prstClr val="black">
                <a:alpha val="50000"/>
              </a:prstClr>
            </a:innerShdw>
          </a:effectLst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 rtlCol="0" anchor="ctr" anchorCtr="0"/>
          <a:lstStyle>
            <a:lvl1pPr>
              <a:defRPr lang="ru-RU" b="0"/>
            </a:lvl1pPr>
          </a:lstStyle>
          <a:p>
            <a:pPr rtl="0"/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 rtlCol="0"/>
          <a:lstStyle>
            <a:defPPr>
              <a:defRPr lang="ru-RU"/>
            </a:def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2913A633-0BBE-491F-94FD-A319FC7D2B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59C47BBC-124B-4354-BA9F-697A36A79431}" type="datetime1">
              <a:rPr lang="ru-RU" noProof="0" smtClean="0"/>
              <a:t>23.12.2022</a:t>
            </a:fld>
            <a:endParaRPr lang="ru-RU" noProof="0" dirty="0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9916FEDE-3F7F-4F2C-A341-BDA56AA7C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C1EE25F-3E3B-45D3-B259-498E69BF2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A4942799-31AF-4FF8-9D79-C1A3E01FB207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4240281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blackWhite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/>
        </p:spPr>
        <p:txBody>
          <a:bodyPr vert="horz" lIns="91440" tIns="45720" rIns="91440" bIns="45720" rtlCol="0" anchor="ctr" anchorCtr="0">
            <a:noAutofit/>
          </a:bodyPr>
          <a:lstStyle>
            <a:defPPr>
              <a:defRPr lang="ru-RU"/>
            </a:def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defPPr>
              <a:defRPr lang="ru-RU"/>
            </a:def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ru-RU" sz="9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ru-RU" sz="900">
                <a:solidFill>
                  <a:schemeClr val="tx1"/>
                </a:solidFill>
              </a:defRPr>
            </a:lvl1pPr>
          </a:lstStyle>
          <a:p>
            <a:pPr rtl="0"/>
            <a:fld id="{002A82A3-50A6-450E-91E5-E33E2A20B642}" type="datetime1">
              <a:rPr lang="ru-RU" noProof="0" smtClean="0"/>
              <a:t>23.12.2022</a:t>
            </a:fld>
            <a:endParaRPr lang="ru-RU" noProof="0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lang="ru-RU" sz="2000">
                <a:solidFill>
                  <a:schemeClr val="accent1"/>
                </a:solidFill>
              </a:defRPr>
            </a:lvl1pPr>
          </a:lstStyle>
          <a:p>
            <a:pPr rtl="0"/>
            <a:fld id="{A4942799-31AF-4FF8-9D79-C1A3E01FB207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689481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6" r:id="rId2"/>
    <p:sldLayoutId id="2147483687" r:id="rId3"/>
    <p:sldLayoutId id="2147483688" r:id="rId4"/>
    <p:sldLayoutId id="2147483689" r:id="rId5"/>
    <p:sldLayoutId id="2147483681" r:id="rId6"/>
    <p:sldLayoutId id="2147483690" r:id="rId7"/>
    <p:sldLayoutId id="2147483682" r:id="rId8"/>
    <p:sldLayoutId id="2147483674" r:id="rId9"/>
    <p:sldLayoutId id="2147483675" r:id="rId10"/>
    <p:sldLayoutId id="2147483677" r:id="rId11"/>
    <p:sldLayoutId id="2147483678" r:id="rId12"/>
    <p:sldLayoutId id="2147483679" r:id="rId13"/>
    <p:sldLayoutId id="2147483680" r:id="rId14"/>
    <p:sldLayoutId id="2147483683" r:id="rId15"/>
    <p:sldLayoutId id="2147483684" r:id="rId16"/>
    <p:sldLayoutId id="2147483686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lang="ru-RU" sz="4000" b="0" kern="120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 lang="ru-RU">
          <a:solidFill>
            <a:schemeClr val="tx2"/>
          </a:solidFill>
        </a:defRPr>
      </a:lvl2pPr>
      <a:lvl3pPr eaLnBrk="1" hangingPunct="1">
        <a:defRPr lang="ru-RU">
          <a:solidFill>
            <a:schemeClr val="tx2"/>
          </a:solidFill>
        </a:defRPr>
      </a:lvl3pPr>
      <a:lvl4pPr eaLnBrk="1" hangingPunct="1">
        <a:defRPr lang="ru-RU">
          <a:solidFill>
            <a:schemeClr val="tx2"/>
          </a:solidFill>
        </a:defRPr>
      </a:lvl4pPr>
      <a:lvl5pPr eaLnBrk="1" hangingPunct="1">
        <a:defRPr lang="ru-RU">
          <a:solidFill>
            <a:schemeClr val="tx2"/>
          </a:solidFill>
        </a:defRPr>
      </a:lvl5pPr>
      <a:lvl6pPr eaLnBrk="1" hangingPunct="1">
        <a:defRPr lang="ru-RU">
          <a:solidFill>
            <a:schemeClr val="tx2"/>
          </a:solidFill>
        </a:defRPr>
      </a:lvl6pPr>
      <a:lvl7pPr eaLnBrk="1" hangingPunct="1">
        <a:defRPr lang="ru-RU">
          <a:solidFill>
            <a:schemeClr val="tx2"/>
          </a:solidFill>
        </a:defRPr>
      </a:lvl7pPr>
      <a:lvl8pPr eaLnBrk="1" hangingPunct="1">
        <a:defRPr lang="ru-RU">
          <a:solidFill>
            <a:schemeClr val="tx2"/>
          </a:solidFill>
        </a:defRPr>
      </a:lvl8pPr>
      <a:lvl9pPr eaLnBrk="1" hangingPunct="1">
        <a:defRPr lang="ru-RU"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80000"/>
        <a:buFont typeface="Wingdings 2" charset="2"/>
        <a:buChar char="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80000"/>
        <a:buFont typeface="Wingdings 2" charset="2"/>
        <a:buChar char=""/>
        <a:defRPr lang="ru-RU"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80000"/>
        <a:buFont typeface="Wingdings 2" charset="2"/>
        <a:buChar char=""/>
        <a:defRPr lang="ru-RU"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80000"/>
        <a:buFont typeface="Wingdings 2" charset="2"/>
        <a:buChar char=""/>
        <a:defRPr lang="ru-RU"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80000"/>
        <a:buFont typeface="Wingdings 2" charset="2"/>
        <a:buChar char=""/>
        <a:defRPr lang="ru-RU"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lang="ru-RU"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lang="ru-RU"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lang="ru-RU"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lang="ru-RU"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4572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cyberleninka.ru/article/n/reformy-s-yu-vitte-v-svete-sovremennyh-diskussiy-v-istorii-rossii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istoriarusi.ru/imper/reformi-vitte.html" TargetMode="External"/><Relationship Id="rId4" Type="http://schemas.openxmlformats.org/officeDocument/2006/relationships/hyperlink" Target="https://tvercult.ru/istoriya/reformyi-vitte-tablitsa-s-prichinami-itogami-i-kratkim-opisaniem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grayWhite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A2D37BC-7D91-4F83-845D-70080D7DD6FC}"/>
              </a:ext>
            </a:extLst>
          </p:cNvPr>
          <p:cNvSpPr>
            <a:spLocks noGrp="1"/>
          </p:cNvSpPr>
          <p:nvPr>
            <p:ph type="ctrTitle"/>
          </p:nvPr>
        </p:nvSpPr>
        <p:spPr bwMode="black"/>
        <p:txBody>
          <a:bodyPr rtlCol="0"/>
          <a:lstStyle>
            <a:defPPr>
              <a:defRPr lang="ru-RU"/>
            </a:defPPr>
          </a:lstStyle>
          <a:p>
            <a:pPr lvl="0">
              <a:lnSpc>
                <a:spcPct val="130000"/>
              </a:lnSpc>
            </a:pPr>
            <a:r>
              <a:rPr lang="ru-RU" sz="4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Сергей Юльевич Витте и его реформы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9E5DACC-1D74-41AD-B036-C015472B94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1" y="5280846"/>
            <a:ext cx="10572000" cy="1175937"/>
          </a:xfrm>
        </p:spPr>
        <p:txBody>
          <a:bodyPr rtlCol="0">
            <a:normAutofit/>
          </a:bodyPr>
          <a:lstStyle>
            <a:defPPr>
              <a:defRPr lang="ru-RU"/>
            </a:defPPr>
          </a:lstStyle>
          <a:p>
            <a:pPr algn="r" rtl="0"/>
            <a:r>
              <a:rPr lang="ru-RU" sz="2400" dirty="0"/>
              <a:t>Касьяненко Вера</a:t>
            </a:r>
            <a:endParaRPr lang="en-US" sz="2400" dirty="0"/>
          </a:p>
          <a:p>
            <a:pPr algn="r" rtl="0"/>
            <a:r>
              <a:rPr lang="en-US" sz="2400" dirty="0"/>
              <a:t>K3121 (8:20)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613975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ED597A3-CAEC-4FBF-94DF-5925729E0C97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809999" y="447188"/>
            <a:ext cx="10853265" cy="970450"/>
          </a:xfrm>
        </p:spPr>
        <p:txBody>
          <a:bodyPr rtlCol="0"/>
          <a:lstStyle>
            <a:defPPr>
              <a:defRPr lang="ru-RU"/>
            </a:defPPr>
          </a:lstStyle>
          <a:p>
            <a:pPr lvl="0"/>
            <a:r>
              <a:rPr lang="ru-RU" b="1" i="0" dirty="0"/>
              <a:t>Реформы в железнодорожном хозяйстве 1889 года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7EF5FD3-E825-420F-8A22-D0B5F32946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09999" y="2097605"/>
            <a:ext cx="5286001" cy="4564451"/>
          </a:xfrm>
        </p:spPr>
        <p:txBody>
          <a:bodyPr rtlCol="0">
            <a:normAutofit fontScale="92500"/>
          </a:bodyPr>
          <a:lstStyle>
            <a:defPPr>
              <a:defRPr lang="ru-RU"/>
            </a:defPPr>
          </a:lstStyle>
          <a:p>
            <a:pPr rtl="0"/>
            <a:r>
              <a:rPr lang="ru-RU" dirty="0">
                <a:ea typeface="Tahoma" panose="020B0604030504040204" pitchFamily="34" charset="0"/>
                <a:cs typeface="Tahoma" panose="020B0604030504040204" pitchFamily="34" charset="0"/>
              </a:rPr>
              <a:t>Постановка тарифного дела под государственный контроль.</a:t>
            </a:r>
          </a:p>
          <a:p>
            <a:pPr rtl="0"/>
            <a:r>
              <a:rPr lang="ru-RU" dirty="0">
                <a:ea typeface="Tahoma" panose="020B0604030504040204" pitchFamily="34" charset="0"/>
                <a:cs typeface="Tahoma" panose="020B0604030504040204" pitchFamily="34" charset="0"/>
              </a:rPr>
              <a:t>Выкуп частных убыточных железных дорог государством.</a:t>
            </a:r>
          </a:p>
          <a:p>
            <a:pPr rtl="0"/>
            <a:r>
              <a:rPr lang="ru-RU" dirty="0">
                <a:ea typeface="Tahoma" panose="020B0604030504040204" pitchFamily="34" charset="0"/>
                <a:cs typeface="Tahoma" panose="020B0604030504040204" pitchFamily="34" charset="0"/>
              </a:rPr>
              <a:t>1891-1905 гг. – создание Транссибирской железнодорожной магистрали.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9EAAEB-EEDA-956E-9908-95F4B0BF58CC}"/>
              </a:ext>
            </a:extLst>
          </p:cNvPr>
          <p:cNvSpPr txBox="1"/>
          <p:nvPr/>
        </p:nvSpPr>
        <p:spPr>
          <a:xfrm>
            <a:off x="6096000" y="2222287"/>
            <a:ext cx="5433734" cy="3785652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rtl="0"/>
            <a:r>
              <a:rPr lang="ru-RU" sz="2400" dirty="0">
                <a:ea typeface="Tahoma" panose="020B0604030504040204" pitchFamily="34" charset="0"/>
                <a:cs typeface="Tahoma" panose="020B0604030504040204" pitchFamily="34" charset="0"/>
              </a:rPr>
              <a:t>Следствия: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ru-RU" sz="2400" dirty="0">
                <a:ea typeface="Tahoma" panose="020B0604030504040204" pitchFamily="34" charset="0"/>
                <a:cs typeface="Tahoma" panose="020B0604030504040204" pitchFamily="34" charset="0"/>
              </a:rPr>
              <a:t>Железные дороги начали приносить доход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ru-RU" sz="2400" dirty="0">
                <a:ea typeface="Tahoma" panose="020B0604030504040204" pitchFamily="34" charset="0"/>
                <a:cs typeface="Tahoma" panose="020B0604030504040204" pitchFamily="34" charset="0"/>
              </a:rPr>
              <a:t>Обеспечение связи крупных промышленных центров между собой и Центральной России с окраинами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ru-RU" sz="2400" dirty="0">
                <a:ea typeface="Tahoma" panose="020B0604030504040204" pitchFamily="34" charset="0"/>
                <a:cs typeface="Tahoma" panose="020B0604030504040204" pitchFamily="34" charset="0"/>
              </a:rPr>
              <a:t>Рост спроса на продукцию металлургических и машиностроительных  заводов</a:t>
            </a:r>
          </a:p>
        </p:txBody>
      </p:sp>
    </p:spTree>
    <p:extLst>
      <p:ext uri="{BB962C8B-B14F-4D97-AF65-F5344CB8AC3E}">
        <p14:creationId xmlns:p14="http://schemas.microsoft.com/office/powerpoint/2010/main" val="1729462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F73445-BD65-57D0-6DF4-C255D82F0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Выводы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3928F920-C4F3-48DE-5FBC-57539E846A6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711597" y="448932"/>
            <a:ext cx="4648160" cy="6033755"/>
          </a:xfrm>
          <a:prstGeom prst="rect">
            <a:avLst/>
          </a:prstGeom>
        </p:spPr>
      </p:pic>
      <p:sp>
        <p:nvSpPr>
          <p:cNvPr id="4" name="Объект 3">
            <a:extLst>
              <a:ext uri="{FF2B5EF4-FFF2-40B4-BE49-F238E27FC236}">
                <a16:creationId xmlns:a16="http://schemas.microsoft.com/office/drawing/2014/main" id="{5B496901-13DF-4922-8E6B-94CFB9A90B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15340" y="2260095"/>
            <a:ext cx="5186363" cy="4222592"/>
          </a:xfrm>
        </p:spPr>
        <p:txBody>
          <a:bodyPr>
            <a:normAutofit fontScale="85000" lnSpcReduction="20000"/>
          </a:bodyPr>
          <a:lstStyle/>
          <a:p>
            <a:r>
              <a:rPr lang="ru-RU"/>
              <a:t>Существенный рост государственного дохода.</a:t>
            </a:r>
          </a:p>
          <a:p>
            <a:r>
              <a:rPr lang="ru-RU"/>
              <a:t>Был сделан скачок в развитии крупной промышленности, а также железнодорожного строительства.</a:t>
            </a:r>
          </a:p>
          <a:p>
            <a:r>
              <a:rPr lang="ru-RU"/>
              <a:t>Благодаря денежной реформе, рубль укрепился на мировом рынке.</a:t>
            </a:r>
          </a:p>
          <a:p>
            <a:r>
              <a:rPr lang="ru-RU"/>
              <a:t>Реформы  С.Ю. Витте дали толчок экономическому развитию страны.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14968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9FB956-6FBF-8419-B710-09BF8681F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291" y="1222490"/>
            <a:ext cx="10561418" cy="3813527"/>
          </a:xfrm>
        </p:spPr>
        <p:txBody>
          <a:bodyPr/>
          <a:lstStyle/>
          <a:p>
            <a:r>
              <a:rPr lang="ru-RU" dirty="0"/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1798531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E98DCA46-603B-4178-8707-30E192CE6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Список использованных источников: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4A23320-1DBB-19C5-2B99-A8F5E51ED054}"/>
              </a:ext>
            </a:extLst>
          </p:cNvPr>
          <p:cNvSpPr txBox="1"/>
          <p:nvPr/>
        </p:nvSpPr>
        <p:spPr>
          <a:xfrm>
            <a:off x="810000" y="2416629"/>
            <a:ext cx="1057199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/>
              <a:t>Cyberleninka</a:t>
            </a:r>
            <a:r>
              <a:rPr lang="en-US" sz="2400" dirty="0"/>
              <a:t>: </a:t>
            </a:r>
            <a:r>
              <a:rPr lang="ru-RU" sz="2400" dirty="0"/>
              <a:t>официальный сайт. – </a:t>
            </a:r>
            <a:r>
              <a:rPr lang="en-US" sz="2400" dirty="0"/>
              <a:t>URL:</a:t>
            </a:r>
            <a:r>
              <a:rPr lang="ru-RU" sz="2400" dirty="0"/>
              <a:t> </a:t>
            </a:r>
            <a:r>
              <a:rPr lang="en-US" sz="2400" dirty="0">
                <a:hlinkClick r:id="rId3"/>
              </a:rPr>
              <a:t>https://cyberleninka.ru/article/n/reformy-s-yu-vitte-v-svete-sovremennyh-diskussiy-v-istorii-rossii</a:t>
            </a:r>
            <a:r>
              <a:rPr lang="ru-RU" sz="2400" dirty="0"/>
              <a:t> (Дата обращения 22.10.2022).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/>
              <a:t>Ли</a:t>
            </a:r>
            <a:r>
              <a:rPr lang="en-US" sz="2400" dirty="0"/>
              <a:t>terra</a:t>
            </a:r>
            <a:r>
              <a:rPr lang="ru-RU" sz="2400" dirty="0"/>
              <a:t>тура: официальный сайт. – </a:t>
            </a:r>
            <a:r>
              <a:rPr lang="en-US" sz="2400" dirty="0"/>
              <a:t>URL:</a:t>
            </a:r>
            <a:r>
              <a:rPr lang="ru-RU" sz="2400" dirty="0"/>
              <a:t> </a:t>
            </a:r>
            <a:r>
              <a:rPr lang="en-US" sz="2400" dirty="0">
                <a:hlinkClick r:id="rId4"/>
              </a:rPr>
              <a:t>https://tvercult.ru/istoriya/reformyi-vitte-tablitsa-s-prichinami-itogami-i-kratkim-opisaniem</a:t>
            </a:r>
            <a:r>
              <a:rPr lang="ru-RU" sz="2400" dirty="0"/>
              <a:t> (Дата обращения 22.10.2022).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/>
              <a:t>История Руси: официальный сайт. – </a:t>
            </a:r>
            <a:r>
              <a:rPr lang="en-US" sz="2400" dirty="0"/>
              <a:t>URL:</a:t>
            </a:r>
            <a:r>
              <a:rPr lang="ru-RU" sz="2400" dirty="0"/>
              <a:t> </a:t>
            </a:r>
            <a:r>
              <a:rPr lang="en-US" sz="2400" dirty="0">
                <a:hlinkClick r:id="rId5"/>
              </a:rPr>
              <a:t>https://istoriarusi.ru/imper/reformi-vitte.html</a:t>
            </a:r>
            <a:r>
              <a:rPr lang="ru-RU" sz="2400" dirty="0"/>
              <a:t> (Дата обращения 22.10.2022).</a:t>
            </a:r>
          </a:p>
        </p:txBody>
      </p:sp>
    </p:spTree>
    <p:extLst>
      <p:ext uri="{BB962C8B-B14F-4D97-AF65-F5344CB8AC3E}">
        <p14:creationId xmlns:p14="http://schemas.microsoft.com/office/powerpoint/2010/main" val="2394598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A76B58F-1CF7-41B5-BF70-710D7AC79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236178"/>
            <a:ext cx="7440620" cy="1381612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sz="3600" dirty="0"/>
              <a:t>Краткая биография С.Ю. Витте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3FF1311-DD92-45BA-B10F-C1A324C27B55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1070882" y="2258910"/>
            <a:ext cx="6486914" cy="4234190"/>
          </a:xfrm>
        </p:spPr>
        <p:txBody>
          <a:bodyPr rtlCol="0">
            <a:normAutofit fontScale="92500" lnSpcReduction="20000"/>
          </a:bodyPr>
          <a:lstStyle>
            <a:defPPr>
              <a:defRPr lang="ru-RU"/>
            </a:defPPr>
          </a:lstStyle>
          <a:p>
            <a:pPr rtl="0"/>
            <a:r>
              <a:rPr lang="ru-RU" dirty="0"/>
              <a:t>Сергей Юльевич Витте родился 17 июня 1849 года в Тифлисе в небогатой дворянской семье. </a:t>
            </a:r>
          </a:p>
          <a:p>
            <a:pPr rtl="0"/>
            <a:r>
              <a:rPr lang="ru-RU" dirty="0"/>
              <a:t>Сдав экстерном экзамен за гимназический курс, он поступил на физико-математический факультет Новороссийского университета в 1866 году. </a:t>
            </a:r>
          </a:p>
          <a:p>
            <a:pPr rtl="0"/>
            <a:r>
              <a:rPr lang="ru-RU" dirty="0"/>
              <a:t>По окончании университета он служил на железных дорогах, где добился звания начальника службы движения казенной Одесской железной дороги.</a:t>
            </a:r>
          </a:p>
          <a:p>
            <a:pPr rtl="0"/>
            <a:r>
              <a:rPr lang="ru-RU" dirty="0"/>
              <a:t>В 1879 году начал работать в Петербурге в качестве начальника отделения эксплуатации в управлении Юго-Западных железных дорог. </a:t>
            </a:r>
          </a:p>
          <a:p>
            <a:pPr rtl="0"/>
            <a:r>
              <a:rPr lang="ru-RU" dirty="0"/>
              <a:t>В 1888 году Витте по инициативе Александра III был назначен директором департамента железнодорожных дел и председателем тарифного комитета, а в 1892 году стал управляющим министерством путей сообщения.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E14FB38-24ED-4BF9-1A9D-AE15EABA09E7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4244" y="2110626"/>
            <a:ext cx="3406874" cy="4408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1043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A76B58F-1CF7-41B5-BF70-710D7AC79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236178"/>
            <a:ext cx="7440620" cy="1381612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sz="3600" dirty="0"/>
              <a:t>Краткая биография С.Ю. Витте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3FF1311-DD92-45BA-B10F-C1A324C27B55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4530310" y="1968760"/>
            <a:ext cx="7118020" cy="4730516"/>
          </a:xfrm>
        </p:spPr>
        <p:txBody>
          <a:bodyPr rtlCol="0">
            <a:normAutofit fontScale="92500" lnSpcReduction="10000"/>
          </a:bodyPr>
          <a:lstStyle>
            <a:defPPr>
              <a:defRPr lang="ru-RU"/>
            </a:defPPr>
          </a:lstStyle>
          <a:p>
            <a:r>
              <a:rPr lang="ru-RU" dirty="0"/>
              <a:t>В 1892 году С.Ю. Витте был назначен на пост министра финансов, а также осуществил переход к золотому обращению в 1897 году.</a:t>
            </a:r>
          </a:p>
          <a:p>
            <a:pPr rtl="0"/>
            <a:r>
              <a:rPr lang="ru-RU" dirty="0"/>
              <a:t>В 1903 он стал председателем Комитета министров. Фактически это была почетная отставка, хотя Сергей Юльевич в 1903 стал также членом Государственного совета и членом комитета финансов, а в 1911-1915 был председателем последнего. </a:t>
            </a:r>
          </a:p>
          <a:p>
            <a:pPr rtl="0"/>
            <a:r>
              <a:rPr lang="ru-RU" dirty="0"/>
              <a:t>В 1905 году он отправился в США, чтобы в городе Портсмуте подписать мирный договор с Японией. В том же году Витте получил титул графа, принимал участие в подавлении революции и в составлении Манифеста 17 октября. </a:t>
            </a:r>
          </a:p>
          <a:p>
            <a:pPr rtl="0"/>
            <a:r>
              <a:rPr lang="ru-RU" dirty="0"/>
              <a:t>В 1905-1906 года он работал председателем обновленного Совета министров, после чего ушел в отставку.</a:t>
            </a:r>
          </a:p>
          <a:p>
            <a:pPr rtl="0"/>
            <a:r>
              <a:rPr lang="ru-RU" dirty="0"/>
              <a:t>Сергей Юльевич Витте умер 28 февраля 1915 года в Петрограде.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E14FB38-24ED-4BF9-1A9D-AE15EABA09E7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/>
          <a:srcRect/>
          <a:stretch/>
        </p:blipFill>
        <p:spPr bwMode="auto">
          <a:xfrm>
            <a:off x="1052725" y="2387632"/>
            <a:ext cx="3027074" cy="4234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5964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16498D-2480-4101-BEA1-C219027055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0763" y="343027"/>
            <a:ext cx="5114017" cy="1139895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sz="3600" dirty="0"/>
              <a:t>Реформы</a:t>
            </a:r>
          </a:p>
        </p:txBody>
      </p:sp>
      <p:sp>
        <p:nvSpPr>
          <p:cNvPr id="6" name="Текст 6">
            <a:extLst>
              <a:ext uri="{FF2B5EF4-FFF2-40B4-BE49-F238E27FC236}">
                <a16:creationId xmlns:a16="http://schemas.microsoft.com/office/drawing/2014/main" id="{A0B2CA5E-6992-7F2D-5BAB-65E7DBFE71F2}"/>
              </a:ext>
            </a:extLst>
          </p:cNvPr>
          <p:cNvSpPr txBox="1">
            <a:spLocks/>
          </p:cNvSpPr>
          <p:nvPr/>
        </p:nvSpPr>
        <p:spPr>
          <a:xfrm>
            <a:off x="549538" y="1988976"/>
            <a:ext cx="5649631" cy="452599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defPPr>
              <a:defRPr lang="ru-RU"/>
            </a:defPPr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 2" charset="2"/>
              <a:buChar char="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 2" charset="2"/>
              <a:buChar char=""/>
              <a:defRPr lang="ru-RU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 2" charset="2"/>
              <a:buChar char=""/>
              <a:defRPr lang="ru-RU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 2" charset="2"/>
              <a:buChar char=""/>
              <a:defRPr lang="ru-RU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 2" charset="2"/>
              <a:buChar char=""/>
              <a:defRPr lang="ru-RU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lang="ru-RU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lang="ru-RU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lang="ru-RU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lang="ru-RU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dirty="0"/>
              <a:t>Реформы С.Ю. Витте проводились в России с целью ликвидировать отставание промышленности от западных стран. </a:t>
            </a:r>
          </a:p>
          <a:p>
            <a:r>
              <a:rPr lang="ru-RU" sz="2000" dirty="0"/>
              <a:t>Их специфика заключалась в том, что реформы охватили все основные сферы жизнедеятельности государства, позволив совершить экономике колоссальный скачок. Именно поэтому сегодня используется такой термин, как «золотое десятилетие» русской промышленности.</a:t>
            </a:r>
          </a:p>
        </p:txBody>
      </p:sp>
      <p:sp>
        <p:nvSpPr>
          <p:cNvPr id="8" name="Объект 7">
            <a:extLst>
              <a:ext uri="{FF2B5EF4-FFF2-40B4-BE49-F238E27FC236}">
                <a16:creationId xmlns:a16="http://schemas.microsoft.com/office/drawing/2014/main" id="{65A1A452-1584-6029-36F7-47FAEFC8DC2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456099" y="233265"/>
            <a:ext cx="5186363" cy="6316825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ru-RU" sz="1600" b="0" i="0" dirty="0">
                <a:solidFill>
                  <a:srgbClr val="151515"/>
                </a:solidFill>
                <a:effectLst/>
                <a:latin typeface="Montserrat" panose="00000500000000000000" pitchFamily="2" charset="-52"/>
              </a:rPr>
              <a:t>В самом начале программа Витте в обобщённом виде состояла из следующих пунктов:</a:t>
            </a:r>
          </a:p>
          <a:p>
            <a:r>
              <a:rPr lang="ru-RU" sz="1600" b="0" i="0" dirty="0">
                <a:solidFill>
                  <a:srgbClr val="151515"/>
                </a:solidFill>
                <a:effectLst/>
                <a:latin typeface="Montserrat" panose="00000500000000000000" pitchFamily="2" charset="-52"/>
              </a:rPr>
              <a:t>Необходимо построить мощную тяжёлую промышленность, которая способна удовлетворить не только внутренний спрос, но и конкурировать на внешнем рынке.</a:t>
            </a:r>
          </a:p>
          <a:p>
            <a:r>
              <a:rPr lang="ru-RU" sz="1600" b="0" i="0" dirty="0">
                <a:solidFill>
                  <a:srgbClr val="151515"/>
                </a:solidFill>
                <a:effectLst/>
                <a:latin typeface="Montserrat" panose="00000500000000000000" pitchFamily="2" charset="-52"/>
              </a:rPr>
              <a:t>Необходимо выровнять баланс бюджета и пересмотреть в нём размеры регулярной и чрезвычайной частей.</a:t>
            </a:r>
          </a:p>
          <a:p>
            <a:r>
              <a:rPr lang="ru-RU" sz="1600" b="0" i="0" dirty="0">
                <a:solidFill>
                  <a:srgbClr val="151515"/>
                </a:solidFill>
                <a:effectLst/>
                <a:latin typeface="Montserrat" panose="00000500000000000000" pitchFamily="2" charset="-52"/>
              </a:rPr>
              <a:t>Важнейшей задачей является сохранение сильной роли государства в экономике, которое должно содействовать предпринимательской инициативе и всячески способствовать развитию общества.</a:t>
            </a:r>
          </a:p>
          <a:p>
            <a:r>
              <a:rPr lang="ru-RU" sz="1600" b="0" i="0" dirty="0">
                <a:solidFill>
                  <a:srgbClr val="151515"/>
                </a:solidFill>
                <a:effectLst/>
                <a:latin typeface="Montserrat" panose="00000500000000000000" pitchFamily="2" charset="-52"/>
              </a:rPr>
              <a:t>Законодательство в области торговли и промышленности должно быть существенно реформировано и исправлено, так как оно препятствует развитию страны в желаемом направлении.</a:t>
            </a:r>
          </a:p>
          <a:p>
            <a:r>
              <a:rPr lang="ru-RU" sz="1600" b="0" i="0" dirty="0">
                <a:solidFill>
                  <a:srgbClr val="151515"/>
                </a:solidFill>
                <a:effectLst/>
                <a:latin typeface="Montserrat" panose="00000500000000000000" pitchFamily="2" charset="-52"/>
              </a:rPr>
              <a:t>Расширение международных торговых связей, особенно в части экспорта.</a:t>
            </a:r>
          </a:p>
          <a:p>
            <a:r>
              <a:rPr lang="ru-RU" sz="1600" b="0" i="0" dirty="0">
                <a:solidFill>
                  <a:srgbClr val="151515"/>
                </a:solidFill>
                <a:effectLst/>
                <a:latin typeface="Montserrat" panose="00000500000000000000" pitchFamily="2" charset="-52"/>
              </a:rPr>
              <a:t>Увеличение в экспорте доли переработанной продукции, а не сырья.</a:t>
            </a:r>
            <a:endParaRPr lang="ru-RU" sz="1600" dirty="0"/>
          </a:p>
        </p:txBody>
      </p:sp>
    </p:spTree>
    <p:extLst>
      <p:ext uri="{BB962C8B-B14F-4D97-AF65-F5344CB8AC3E}">
        <p14:creationId xmlns:p14="http://schemas.microsoft.com/office/powerpoint/2010/main" val="3895583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Схема 2">
            <a:extLst>
              <a:ext uri="{FF2B5EF4-FFF2-40B4-BE49-F238E27FC236}">
                <a16:creationId xmlns:a16="http://schemas.microsoft.com/office/drawing/2014/main" id="{BE807A84-F91A-AA3C-DAC6-C6F4B29BFEC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52701745"/>
              </p:ext>
            </p:extLst>
          </p:nvPr>
        </p:nvGraphicFramePr>
        <p:xfrm>
          <a:off x="1651518" y="975653"/>
          <a:ext cx="8761445" cy="49066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E0A549AF-12C3-2257-44D5-86BF0FAAB0E8}"/>
              </a:ext>
            </a:extLst>
          </p:cNvPr>
          <p:cNvSpPr txBox="1"/>
          <p:nvPr/>
        </p:nvSpPr>
        <p:spPr>
          <a:xfrm>
            <a:off x="2209280" y="267767"/>
            <a:ext cx="7455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chemeClr val="bg1"/>
                </a:solidFill>
              </a:rPr>
              <a:t>Основные реформы Витте:</a:t>
            </a:r>
          </a:p>
        </p:txBody>
      </p:sp>
    </p:spTree>
    <p:extLst>
      <p:ext uri="{BB962C8B-B14F-4D97-AF65-F5344CB8AC3E}">
        <p14:creationId xmlns:p14="http://schemas.microsoft.com/office/powerpoint/2010/main" val="3862994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ED597A3-CAEC-4FBF-94DF-5925729E0C97}"/>
              </a:ext>
            </a:extLst>
          </p:cNvPr>
          <p:cNvSpPr>
            <a:spLocks noGrp="1"/>
          </p:cNvSpPr>
          <p:nvPr>
            <p:ph type="title"/>
          </p:nvPr>
        </p:nvSpPr>
        <p:spPr bwMode="white"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b="1" dirty="0"/>
              <a:t>Налоговая реформа 1890 года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7EF5FD3-E825-420F-8A22-D0B5F32946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10000" y="1978090"/>
            <a:ext cx="10571998" cy="3937519"/>
          </a:xfrm>
        </p:spPr>
        <p:txBody>
          <a:bodyPr rtlCol="0">
            <a:normAutofit/>
          </a:bodyPr>
          <a:lstStyle>
            <a:defPPr>
              <a:defRPr lang="ru-RU"/>
            </a:defPPr>
          </a:lstStyle>
          <a:p>
            <a:pPr rtl="0"/>
            <a:r>
              <a:rPr lang="ru-RU" dirty="0">
                <a:ea typeface="Tahoma" panose="020B0604030504040204" pitchFamily="34" charset="0"/>
                <a:cs typeface="Tahoma" panose="020B0604030504040204" pitchFamily="34" charset="0"/>
              </a:rPr>
              <a:t>Введение дополнительных косвенных налогов на сахар, керосин, спички, табак.</a:t>
            </a:r>
          </a:p>
          <a:p>
            <a:pPr rtl="0"/>
            <a:r>
              <a:rPr lang="ru-RU" dirty="0">
                <a:ea typeface="Tahoma" panose="020B0604030504040204" pitchFamily="34" charset="0"/>
                <a:cs typeface="Tahoma" panose="020B0604030504040204" pitchFamily="34" charset="0"/>
              </a:rPr>
              <a:t>Впервые был введен «квартирный налог».</a:t>
            </a:r>
          </a:p>
          <a:p>
            <a:pPr rtl="0"/>
            <a:r>
              <a:rPr lang="ru-RU" dirty="0">
                <a:ea typeface="Tahoma" panose="020B0604030504040204" pitchFamily="34" charset="0"/>
                <a:cs typeface="Tahoma" panose="020B0604030504040204" pitchFamily="34" charset="0"/>
              </a:rPr>
              <a:t>Увеличены налоги на оформление государственных документов.</a:t>
            </a:r>
          </a:p>
          <a:p>
            <a:pPr rtl="0"/>
            <a:endParaRPr lang="ru-RU" dirty="0"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DAA3000-FA24-5036-20A1-3BF458F7F84B}"/>
              </a:ext>
            </a:extLst>
          </p:cNvPr>
          <p:cNvSpPr txBox="1"/>
          <p:nvPr/>
        </p:nvSpPr>
        <p:spPr>
          <a:xfrm>
            <a:off x="671804" y="5330834"/>
            <a:ext cx="10571998" cy="1077218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ru-RU" sz="3200" dirty="0">
                <a:ea typeface="Tahoma" panose="020B0604030504040204" pitchFamily="34" charset="0"/>
                <a:cs typeface="Tahoma" panose="020B0604030504040204" pitchFamily="34" charset="0"/>
              </a:rPr>
              <a:t>Следствие: </a:t>
            </a:r>
            <a:r>
              <a:rPr lang="ru-RU" sz="3200" dirty="0"/>
              <a:t>поступления от налогов </a:t>
            </a:r>
            <a:br>
              <a:rPr lang="ru-RU" sz="3200" dirty="0"/>
            </a:br>
            <a:r>
              <a:rPr lang="ru-RU" sz="3200" dirty="0"/>
              <a:t>увеличились на 42,7%</a:t>
            </a:r>
          </a:p>
        </p:txBody>
      </p:sp>
    </p:spTree>
    <p:extLst>
      <p:ext uri="{BB962C8B-B14F-4D97-AF65-F5344CB8AC3E}">
        <p14:creationId xmlns:p14="http://schemas.microsoft.com/office/powerpoint/2010/main" val="1389877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ED597A3-CAEC-4FBF-94DF-5925729E0C97}"/>
              </a:ext>
            </a:extLst>
          </p:cNvPr>
          <p:cNvSpPr>
            <a:spLocks noGrp="1"/>
          </p:cNvSpPr>
          <p:nvPr>
            <p:ph type="title"/>
          </p:nvPr>
        </p:nvSpPr>
        <p:spPr bwMode="white"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b="1" dirty="0"/>
              <a:t>Протекционизм 1891 года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7EF5FD3-E825-420F-8A22-D0B5F32946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10000" y="2026343"/>
            <a:ext cx="4816358" cy="4188525"/>
          </a:xfrm>
        </p:spPr>
        <p:txBody>
          <a:bodyPr rtlCol="0">
            <a:normAutofit/>
          </a:bodyPr>
          <a:lstStyle>
            <a:defPPr>
              <a:defRPr lang="ru-RU"/>
            </a:defPPr>
          </a:lstStyle>
          <a:p>
            <a:pPr rtl="0"/>
            <a:r>
              <a:rPr lang="ru-RU" dirty="0">
                <a:ea typeface="Tahoma" panose="020B0604030504040204" pitchFamily="34" charset="0"/>
                <a:cs typeface="Tahoma" panose="020B0604030504040204" pitchFamily="34" charset="0"/>
              </a:rPr>
              <a:t>Поддержка отечественного производителя.</a:t>
            </a:r>
          </a:p>
          <a:p>
            <a:pPr rtl="0"/>
            <a:r>
              <a:rPr lang="ru-RU" dirty="0">
                <a:ea typeface="Tahoma" panose="020B0604030504040204" pitchFamily="34" charset="0"/>
                <a:cs typeface="Tahoma" panose="020B0604030504040204" pitchFamily="34" charset="0"/>
              </a:rPr>
              <a:t>Увеличение таможенных пошлин и ограничений на ввоз товаров из заграницы.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03874D-8AA6-3DDD-BCA8-6ED8655E7892}"/>
              </a:ext>
            </a:extLst>
          </p:cNvPr>
          <p:cNvSpPr txBox="1"/>
          <p:nvPr/>
        </p:nvSpPr>
        <p:spPr>
          <a:xfrm>
            <a:off x="5906277" y="2639572"/>
            <a:ext cx="5775650" cy="206210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200" dirty="0"/>
              <a:t>Следствия: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200" dirty="0"/>
              <a:t>Рост промышленности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200" dirty="0"/>
              <a:t>Экономический подъем страны</a:t>
            </a:r>
          </a:p>
        </p:txBody>
      </p:sp>
    </p:spTree>
    <p:extLst>
      <p:ext uri="{BB962C8B-B14F-4D97-AF65-F5344CB8AC3E}">
        <p14:creationId xmlns:p14="http://schemas.microsoft.com/office/powerpoint/2010/main" val="361325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ED597A3-CAEC-4FBF-94DF-5925729E0C97}"/>
              </a:ext>
            </a:extLst>
          </p:cNvPr>
          <p:cNvSpPr>
            <a:spLocks noGrp="1"/>
          </p:cNvSpPr>
          <p:nvPr>
            <p:ph type="title"/>
          </p:nvPr>
        </p:nvSpPr>
        <p:spPr bwMode="white"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b="1" dirty="0">
                <a:ea typeface="Tahoma" panose="020B0604030504040204" pitchFamily="34" charset="0"/>
                <a:cs typeface="Tahoma" panose="020B0604030504040204" pitchFamily="34" charset="0"/>
              </a:rPr>
              <a:t>Винная реформа 1894 года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7EF5FD3-E825-420F-8A22-D0B5F32946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10000" y="2194294"/>
            <a:ext cx="10571998" cy="3124155"/>
          </a:xfrm>
        </p:spPr>
        <p:txBody>
          <a:bodyPr rtlCol="0">
            <a:normAutofit lnSpcReduction="10000"/>
          </a:bodyPr>
          <a:lstStyle>
            <a:defPPr>
              <a:defRPr lang="ru-RU"/>
            </a:defPPr>
          </a:lstStyle>
          <a:p>
            <a:pPr rtl="0"/>
            <a:r>
              <a:rPr lang="ru-RU" dirty="0">
                <a:ea typeface="Tahoma" panose="020B0604030504040204" pitchFamily="34" charset="0"/>
                <a:cs typeface="Tahoma" panose="020B0604030504040204" pitchFamily="34" charset="0"/>
              </a:rPr>
              <a:t>Создание государственной монополии на продажу всех спиртных изделий, включая вино.</a:t>
            </a:r>
          </a:p>
          <a:p>
            <a:pPr rtl="0"/>
            <a:r>
              <a:rPr lang="ru-RU" dirty="0">
                <a:ea typeface="Tahoma" panose="020B0604030504040204" pitchFamily="34" charset="0"/>
                <a:cs typeface="Tahoma" panose="020B0604030504040204" pitchFamily="34" charset="0"/>
              </a:rPr>
              <a:t>Никто не может продавать вино кроме государства.</a:t>
            </a:r>
          </a:p>
          <a:p>
            <a:pPr rtl="0"/>
            <a:r>
              <a:rPr lang="ru-RU" dirty="0">
                <a:ea typeface="Tahoma" panose="020B0604030504040204" pitchFamily="34" charset="0"/>
                <a:cs typeface="Tahoma" panose="020B0604030504040204" pitchFamily="34" charset="0"/>
              </a:rPr>
              <a:t>Производство вина должно быть ограничено теми размерами, в каких его покупает государство, а следовательно и теми условиями, на которых будет настаивать государство.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F80FE40-197C-ED21-C9EE-67A20A8BE74E}"/>
              </a:ext>
            </a:extLst>
          </p:cNvPr>
          <p:cNvSpPr txBox="1"/>
          <p:nvPr/>
        </p:nvSpPr>
        <p:spPr>
          <a:xfrm>
            <a:off x="671804" y="5442801"/>
            <a:ext cx="10823510" cy="1077218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ru-RU" sz="3200" dirty="0">
                <a:ea typeface="Tahoma" panose="020B0604030504040204" pitchFamily="34" charset="0"/>
                <a:cs typeface="Tahoma" panose="020B0604030504040204" pitchFamily="34" charset="0"/>
              </a:rPr>
              <a:t>Следствие: у</a:t>
            </a:r>
            <a:r>
              <a:rPr lang="ru-RU" sz="3200" dirty="0"/>
              <a:t>величение поступлений в бюджет </a:t>
            </a:r>
            <a:br>
              <a:rPr lang="ru-RU" sz="3200" dirty="0"/>
            </a:br>
            <a:r>
              <a:rPr lang="ru-RU" sz="3200" dirty="0"/>
              <a:t>до 500 миллионов в год.</a:t>
            </a:r>
          </a:p>
        </p:txBody>
      </p:sp>
    </p:spTree>
    <p:extLst>
      <p:ext uri="{BB962C8B-B14F-4D97-AF65-F5344CB8AC3E}">
        <p14:creationId xmlns:p14="http://schemas.microsoft.com/office/powerpoint/2010/main" val="769180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ED597A3-CAEC-4FBF-94DF-5925729E0C97}"/>
              </a:ext>
            </a:extLst>
          </p:cNvPr>
          <p:cNvSpPr>
            <a:spLocks noGrp="1"/>
          </p:cNvSpPr>
          <p:nvPr>
            <p:ph type="title"/>
          </p:nvPr>
        </p:nvSpPr>
        <p:spPr bwMode="white"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b="1" dirty="0"/>
              <a:t>Денежная реформа 1895-1897 годов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7EF5FD3-E825-420F-8A22-D0B5F32946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10000" y="2141366"/>
            <a:ext cx="8334000" cy="2813189"/>
          </a:xfrm>
        </p:spPr>
        <p:txBody>
          <a:bodyPr rtlCol="0">
            <a:normAutofit fontScale="92500"/>
          </a:bodyPr>
          <a:lstStyle>
            <a:defPPr>
              <a:defRPr lang="ru-RU"/>
            </a:defPPr>
          </a:lstStyle>
          <a:p>
            <a:r>
              <a:rPr lang="ru-RU" dirty="0">
                <a:ea typeface="Tahoma" panose="020B0604030504040204" pitchFamily="34" charset="0"/>
                <a:cs typeface="Tahoma" panose="020B0604030504040204" pitchFamily="34" charset="0"/>
              </a:rPr>
              <a:t>Разрешение сделок на золотую монету.</a:t>
            </a:r>
          </a:p>
          <a:p>
            <a:pPr rtl="0"/>
            <a:r>
              <a:rPr lang="ru-RU" dirty="0">
                <a:ea typeface="Tahoma" panose="020B0604030504040204" pitchFamily="34" charset="0"/>
                <a:cs typeface="Tahoma" panose="020B0604030504040204" pitchFamily="34" charset="0"/>
              </a:rPr>
              <a:t>Введение золотого стандарта.</a:t>
            </a:r>
          </a:p>
          <a:p>
            <a:pPr rtl="0"/>
            <a:r>
              <a:rPr lang="ru-RU" dirty="0">
                <a:ea typeface="Tahoma" panose="020B0604030504040204" pitchFamily="34" charset="0"/>
                <a:cs typeface="Tahoma" panose="020B0604030504040204" pitchFamily="34" charset="0"/>
              </a:rPr>
              <a:t>Обеспечение российского рубля золотом.</a:t>
            </a:r>
          </a:p>
          <a:p>
            <a:pPr rtl="0"/>
            <a:r>
              <a:rPr lang="ru-RU" dirty="0">
                <a:ea typeface="Tahoma" panose="020B0604030504040204" pitchFamily="34" charset="0"/>
                <a:cs typeface="Tahoma" panose="020B0604030504040204" pitchFamily="34" charset="0"/>
              </a:rPr>
              <a:t>Ограничение эмиссионной деятельности Государственного банка.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53C83C1-313F-769B-B3C4-4DCEAAE48E3C}"/>
              </a:ext>
            </a:extLst>
          </p:cNvPr>
          <p:cNvSpPr txBox="1"/>
          <p:nvPr/>
        </p:nvSpPr>
        <p:spPr>
          <a:xfrm>
            <a:off x="957736" y="4954554"/>
            <a:ext cx="10571998" cy="156966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2400" dirty="0">
                <a:ea typeface="Tahoma" panose="020B0604030504040204" pitchFamily="34" charset="0"/>
                <a:cs typeface="Tahoma" panose="020B0604030504040204" pitchFamily="34" charset="0"/>
              </a:rPr>
              <a:t>Следствия: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ea typeface="Tahoma" panose="020B0604030504040204" pitchFamily="34" charset="0"/>
                <a:cs typeface="Tahoma" panose="020B0604030504040204" pitchFamily="34" charset="0"/>
              </a:rPr>
              <a:t>Снижение инфляции в стране.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ru-RU" sz="2400" dirty="0">
                <a:ea typeface="Tahoma" panose="020B0604030504040204" pitchFamily="34" charset="0"/>
                <a:cs typeface="Tahoma" panose="020B0604030504040204" pitchFamily="34" charset="0"/>
              </a:rPr>
              <a:t>Укрепление конвертируемости русской валюты на мировых рынках и облегчение притока в страну иностранных капиталов.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FC4D1A5-ED30-FAD5-5D2E-8A1938EECC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66990" y="2253194"/>
            <a:ext cx="2562744" cy="2589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448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Цитаты">
  <a:themeElements>
    <a:clrScheme name="Default">
      <a:dk1>
        <a:srgbClr val="000000"/>
      </a:dk1>
      <a:lt1>
        <a:sysClr val="window" lastClr="FFFFFF"/>
      </a:lt1>
      <a:dk2>
        <a:srgbClr val="3F3F3F"/>
      </a:dk2>
      <a:lt2>
        <a:srgbClr val="E7E6E6"/>
      </a:lt2>
      <a:accent1>
        <a:srgbClr val="700000"/>
      </a:accent1>
      <a:accent2>
        <a:srgbClr val="ED7D31"/>
      </a:accent2>
      <a:accent3>
        <a:srgbClr val="A5A5A5"/>
      </a:accent3>
      <a:accent4>
        <a:srgbClr val="FFC000"/>
      </a:accent4>
      <a:accent5>
        <a:srgbClr val="700000"/>
      </a:accent5>
      <a:accent6>
        <a:srgbClr val="978869"/>
      </a:accent6>
      <a:hlink>
        <a:srgbClr val="FFC000"/>
      </a:hlink>
      <a:folHlink>
        <a:srgbClr val="7F7F7F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3585703_TF45182065_Win32" id="{81E9B72E-6278-48C4-8F23-0E85C9AB8A23}" vid="{39E52162-5218-4605-B2A1-FA81506DEB4F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19B3EA6-E2E1-4B68-B700-9432F9FC79D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BEDC914-E79E-4731-88EB-C290A6D4D68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C8413E5-0484-489B-B293-D8720B6027F2}">
  <ds:schemaRefs>
    <ds:schemaRef ds:uri="http://purl.org/dc/terms/"/>
    <ds:schemaRef ds:uri="http://schemas.microsoft.com/office/infopath/2007/PartnerControls"/>
    <ds:schemaRef ds:uri="http://schemas.microsoft.com/office/2006/metadata/properties"/>
    <ds:schemaRef ds:uri="http://schemas.openxmlformats.org/package/2006/metadata/core-properties"/>
    <ds:schemaRef ds:uri="http://schemas.microsoft.com/office/2006/documentManagement/types"/>
    <ds:schemaRef ds:uri="16c05727-aa75-4e4a-9b5f-8a80a1165891"/>
    <ds:schemaRef ds:uri="http://www.w3.org/XML/1998/namespace"/>
    <ds:schemaRef ds:uri="http://purl.org/dc/dcmitype/"/>
    <ds:schemaRef ds:uri="230e9df3-be65-4c73-a93b-d1236ebd677e"/>
    <ds:schemaRef ds:uri="71af3243-3dd4-4a8d-8c0d-dd76da1f02a5"/>
    <ds:schemaRef ds:uri="http://schemas.microsoft.com/sharepoint/v3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Структура убедительной речи </Template>
  <TotalTime>384</TotalTime>
  <Words>1305</Words>
  <Application>Microsoft Office PowerPoint</Application>
  <PresentationFormat>Широкоэкранный</PresentationFormat>
  <Paragraphs>97</Paragraphs>
  <Slides>13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21" baseType="lpstr">
      <vt:lpstr>Arial</vt:lpstr>
      <vt:lpstr>Calibri</vt:lpstr>
      <vt:lpstr>Century Gothic</vt:lpstr>
      <vt:lpstr>Montserrat</vt:lpstr>
      <vt:lpstr>Tahoma</vt:lpstr>
      <vt:lpstr>Times New Roman</vt:lpstr>
      <vt:lpstr>Wingdings 2</vt:lpstr>
      <vt:lpstr>Цитаты</vt:lpstr>
      <vt:lpstr>Сергей Юльевич Витте и его реформы</vt:lpstr>
      <vt:lpstr>Краткая биография С.Ю. Витте</vt:lpstr>
      <vt:lpstr>Краткая биография С.Ю. Витте</vt:lpstr>
      <vt:lpstr>Реформы</vt:lpstr>
      <vt:lpstr>Презентация PowerPoint</vt:lpstr>
      <vt:lpstr>Налоговая реформа 1890 года</vt:lpstr>
      <vt:lpstr>Протекционизм 1891 года</vt:lpstr>
      <vt:lpstr>Винная реформа 1894 года</vt:lpstr>
      <vt:lpstr>Денежная реформа 1895-1897 годов</vt:lpstr>
      <vt:lpstr>Реформы в железнодорожном хозяйстве 1889 года</vt:lpstr>
      <vt:lpstr>Выводы</vt:lpstr>
      <vt:lpstr>Спасибо за внимание!</vt:lpstr>
      <vt:lpstr>Список использованных источников: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Сергей Юльевич Витте и его реформы</dc:title>
  <dc:creator>Касьяненко Вера Михайловна</dc:creator>
  <cp:lastModifiedBy>Касьяненко Вера Михайловна</cp:lastModifiedBy>
  <cp:revision>2</cp:revision>
  <dcterms:created xsi:type="dcterms:W3CDTF">2022-12-22T17:34:49Z</dcterms:created>
  <dcterms:modified xsi:type="dcterms:W3CDTF">2022-12-23T10:24:25Z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